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Lst>
  <p:notesMasterIdLst>
    <p:notesMasterId r:id="rId52"/>
  </p:notesMasterIdLst>
  <p:sldIdLst>
    <p:sldId id="256" r:id="rId3"/>
    <p:sldId id="258" r:id="rId4"/>
    <p:sldId id="267" r:id="rId5"/>
    <p:sldId id="261" r:id="rId6"/>
    <p:sldId id="299" r:id="rId7"/>
    <p:sldId id="269" r:id="rId8"/>
    <p:sldId id="300" r:id="rId9"/>
    <p:sldId id="305" r:id="rId10"/>
    <p:sldId id="306" r:id="rId11"/>
    <p:sldId id="302" r:id="rId12"/>
    <p:sldId id="307" r:id="rId13"/>
    <p:sldId id="301" r:id="rId14"/>
    <p:sldId id="303" r:id="rId15"/>
    <p:sldId id="278" r:id="rId16"/>
    <p:sldId id="259" r:id="rId17"/>
    <p:sldId id="260" r:id="rId18"/>
    <p:sldId id="262" r:id="rId19"/>
    <p:sldId id="263" r:id="rId20"/>
    <p:sldId id="264" r:id="rId21"/>
    <p:sldId id="265" r:id="rId22"/>
    <p:sldId id="266" r:id="rId23"/>
    <p:sldId id="268" r:id="rId24"/>
    <p:sldId id="271" r:id="rId25"/>
    <p:sldId id="272" r:id="rId26"/>
    <p:sldId id="273" r:id="rId27"/>
    <p:sldId id="274" r:id="rId28"/>
    <p:sldId id="275" r:id="rId29"/>
    <p:sldId id="276" r:id="rId30"/>
    <p:sldId id="277"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Lst>
  <p:sldSz cx="9144000" cy="5143500" type="screen16x9"/>
  <p:notesSz cx="6858000" cy="9144000"/>
  <p:embeddedFontLst>
    <p:embeddedFont>
      <p:font typeface="Amatic SC" panose="00000500000000000000" pitchFamily="2" charset="-79"/>
      <p:regular r:id="rId53"/>
      <p:bold r:id="rId54"/>
    </p:embeddedFont>
    <p:embeddedFont>
      <p:font typeface="Bebas Neue" panose="020B0606020202050201" pitchFamily="34" charset="0"/>
      <p:regular r:id="rId55"/>
    </p:embeddedFont>
    <p:embeddedFont>
      <p:font typeface="Catamaran" panose="020B0604020202020204" charset="0"/>
      <p:regular r:id="rId56"/>
      <p:bold r:id="rId57"/>
    </p:embeddedFont>
    <p:embeddedFont>
      <p:font typeface="Lexend Deca" panose="020B0604020202020204" charset="0"/>
      <p:regular r:id="rId58"/>
      <p:bold r:id="rId59"/>
    </p:embeddedFont>
    <p:embeddedFont>
      <p:font typeface="Prompt" panose="00000500000000000000" pitchFamily="2" charset="-34"/>
      <p:regular r:id="rId60"/>
      <p:bold r:id="rId61"/>
      <p:italic r:id="rId62"/>
      <p:boldItalic r:id="rId63"/>
    </p:embeddedFont>
    <p:embeddedFont>
      <p:font typeface="Proxima Nova" panose="020B0604020202020204" charset="0"/>
      <p:regular r:id="rId64"/>
      <p:bold r:id="rId65"/>
      <p:italic r:id="rId66"/>
      <p:boldItalic r:id="rId67"/>
    </p:embeddedFont>
    <p:embeddedFont>
      <p:font typeface="Roboto Medium" panose="02000000000000000000" pitchFamily="2"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F316D66-A4D4-40A4-9A13-7D3D630D0121}">
  <a:tblStyle styleId="{5F316D66-A4D4-40A4-9A13-7D3D630D012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116" d="100"/>
          <a:sy n="116" d="100"/>
        </p:scale>
        <p:origin x="912" y="-4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1.fntdata"/><Relationship Id="rId68"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font" Target="fonts/font14.fntdata"/><Relationship Id="rId74"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3.fntdata"/><Relationship Id="rId7" Type="http://schemas.openxmlformats.org/officeDocument/2006/relationships/slide" Target="slides/slide5.xml"/><Relationship Id="rId71"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g13bbb6e15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 name="Google Shape;179;g13bbb6e15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9CB31873-55BE-3F72-A7EA-96AE6260B9E9}"/>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07A68EB4-1052-A384-3332-1ADF567E4F1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FB75173C-DDE8-2BB9-6305-F24AF959CF1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56819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90B62ACD-C314-264B-EB07-E053B828B591}"/>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B73618AE-EF20-0922-8C01-C3AE5C55D84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CE97F26A-4E72-E475-FA06-0F33D7AD473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05965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69267332-517E-C8E9-D7C6-3947648A3F71}"/>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BE3661B6-0647-AE8D-E092-820311632AA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DAF7DC07-5033-9B95-2AAC-DD84EF72F8C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68278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0A5A1470-37ED-3132-5064-5534FE2B1563}"/>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E4E188E0-464A-4717-4341-6DCDAF96F3C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CE7AB727-65A9-C042-0BC6-397044B64D4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92755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
        <p:cNvGrpSpPr/>
        <p:nvPr/>
      </p:nvGrpSpPr>
      <p:grpSpPr>
        <a:xfrm>
          <a:off x="0" y="0"/>
          <a:ext cx="0" cy="0"/>
          <a:chOff x="0" y="0"/>
          <a:chExt cx="0" cy="0"/>
        </a:xfrm>
      </p:grpSpPr>
      <p:sp>
        <p:nvSpPr>
          <p:cNvPr id="580" name="Google Shape;580;g13c2006fb7b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 name="Google Shape;581;g13c2006fb7b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13bb83d9c52_0_27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13bb83d9c52_0_27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g13bb83d9c52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 name="Google Shape;227;g13bb83d9c52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13be8491744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 name="Google Shape;261;g13be849174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Google Shape;267;g13be8491744_0_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 name="Google Shape;268;g13be8491744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
        <p:cNvGrpSpPr/>
        <p:nvPr/>
      </p:nvGrpSpPr>
      <p:grpSpPr>
        <a:xfrm>
          <a:off x="0" y="0"/>
          <a:ext cx="0" cy="0"/>
          <a:chOff x="0" y="0"/>
          <a:chExt cx="0" cy="0"/>
        </a:xfrm>
      </p:grpSpPr>
      <p:sp>
        <p:nvSpPr>
          <p:cNvPr id="281" name="Google Shape;281;g13be8491744_0_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 name="Google Shape;282;g13be8491744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g13bb83d9c52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 name="Google Shape;196;g13bb83d9c52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13be8491744_0_1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13be8491744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13be8491744_0_1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13be849174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13be8491744_0_1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13be8491744_0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13be8491744_0_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13be8491744_0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13c2006fb7b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13c2006fb7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6"/>
        <p:cNvGrpSpPr/>
        <p:nvPr/>
      </p:nvGrpSpPr>
      <p:grpSpPr>
        <a:xfrm>
          <a:off x="0" y="0"/>
          <a:ext cx="0" cy="0"/>
          <a:chOff x="0" y="0"/>
          <a:chExt cx="0" cy="0"/>
        </a:xfrm>
      </p:grpSpPr>
      <p:sp>
        <p:nvSpPr>
          <p:cNvPr id="527" name="Google Shape;527;g13c2006fb7b_1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8" name="Google Shape;528;g13c2006fb7b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
        <p:cNvGrpSpPr/>
        <p:nvPr/>
      </p:nvGrpSpPr>
      <p:grpSpPr>
        <a:xfrm>
          <a:off x="0" y="0"/>
          <a:ext cx="0" cy="0"/>
          <a:chOff x="0" y="0"/>
          <a:chExt cx="0" cy="0"/>
        </a:xfrm>
      </p:grpSpPr>
      <p:sp>
        <p:nvSpPr>
          <p:cNvPr id="533" name="Google Shape;533;g13c2006fb7b_1_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 name="Google Shape;534;g13c2006fb7b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13c2006fb7b_1_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13c2006fb7b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
        <p:cNvGrpSpPr/>
        <p:nvPr/>
      </p:nvGrpSpPr>
      <p:grpSpPr>
        <a:xfrm>
          <a:off x="0" y="0"/>
          <a:ext cx="0" cy="0"/>
          <a:chOff x="0" y="0"/>
          <a:chExt cx="0" cy="0"/>
        </a:xfrm>
      </p:grpSpPr>
      <p:sp>
        <p:nvSpPr>
          <p:cNvPr id="545" name="Google Shape;545;g13c2006fb7b_1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 name="Google Shape;546;g13c2006fb7b_1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
        <p:cNvGrpSpPr/>
        <p:nvPr/>
      </p:nvGrpSpPr>
      <p:grpSpPr>
        <a:xfrm>
          <a:off x="0" y="0"/>
          <a:ext cx="0" cy="0"/>
          <a:chOff x="0" y="0"/>
          <a:chExt cx="0" cy="0"/>
        </a:xfrm>
      </p:grpSpPr>
      <p:sp>
        <p:nvSpPr>
          <p:cNvPr id="570" name="Google Shape;570;g13c2006fb7b_1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 name="Google Shape;571;g13c2006fb7b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g13cba300a36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 name="Google Shape;349;g13cba300a36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13c2006fb7b_3_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13c2006fb7b_3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13c2006fb7b_4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13c2006fb7b_4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13bb83d9c52_0_137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13bb83d9c52_0_13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13bb83d9c52_0_13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13bb83d9c52_0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13bb83d9c52_0_137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13bb83d9c52_0_13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3bb83d9c52_0_13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3bb83d9c52_0_13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13bb83d9c52_0_137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13bb83d9c52_0_13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g13bb83d9c52_0_14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 name="Google Shape;1006;g13bb83d9c52_0_14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8"/>
        <p:cNvGrpSpPr/>
        <p:nvPr/>
      </p:nvGrpSpPr>
      <p:grpSpPr>
        <a:xfrm>
          <a:off x="0" y="0"/>
          <a:ext cx="0" cy="0"/>
          <a:chOff x="0" y="0"/>
          <a:chExt cx="0" cy="0"/>
        </a:xfrm>
      </p:grpSpPr>
      <p:sp>
        <p:nvSpPr>
          <p:cNvPr id="6919" name="Google Shape;6919;g13bb83d9c52_0_200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0" name="Google Shape;6920;g13bb83d9c52_0_20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5"/>
        <p:cNvGrpSpPr/>
        <p:nvPr/>
      </p:nvGrpSpPr>
      <p:grpSpPr>
        <a:xfrm>
          <a:off x="0" y="0"/>
          <a:ext cx="0" cy="0"/>
          <a:chOff x="0" y="0"/>
          <a:chExt cx="0" cy="0"/>
        </a:xfrm>
      </p:grpSpPr>
      <p:sp>
        <p:nvSpPr>
          <p:cNvPr id="7346" name="Google Shape;7346;g13bb83d9c52_0_20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7" name="Google Shape;7347;g13bb83d9c52_0_20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g13bb83d9c52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 name="Google Shape;234;g13bb83d9c52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8"/>
        <p:cNvGrpSpPr/>
        <p:nvPr/>
      </p:nvGrpSpPr>
      <p:grpSpPr>
        <a:xfrm>
          <a:off x="0" y="0"/>
          <a:ext cx="0" cy="0"/>
          <a:chOff x="0" y="0"/>
          <a:chExt cx="0" cy="0"/>
        </a:xfrm>
      </p:grpSpPr>
      <p:sp>
        <p:nvSpPr>
          <p:cNvPr id="7509" name="Google Shape;7509;g13bb83d9c52_0_20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0" name="Google Shape;7510;g13bb83d9c52_0_20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13bb83d9c52_0_210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13bb83d9c52_0_210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1"/>
        <p:cNvGrpSpPr/>
        <p:nvPr/>
      </p:nvGrpSpPr>
      <p:grpSpPr>
        <a:xfrm>
          <a:off x="0" y="0"/>
          <a:ext cx="0" cy="0"/>
          <a:chOff x="0" y="0"/>
          <a:chExt cx="0" cy="0"/>
        </a:xfrm>
      </p:grpSpPr>
      <p:sp>
        <p:nvSpPr>
          <p:cNvPr id="8282" name="Google Shape;8282;g13bb83d9c52_0_214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3" name="Google Shape;8283;g13bb83d9c52_0_21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8"/>
        <p:cNvGrpSpPr/>
        <p:nvPr/>
      </p:nvGrpSpPr>
      <p:grpSpPr>
        <a:xfrm>
          <a:off x="0" y="0"/>
          <a:ext cx="0" cy="0"/>
          <a:chOff x="0" y="0"/>
          <a:chExt cx="0" cy="0"/>
        </a:xfrm>
      </p:grpSpPr>
      <p:sp>
        <p:nvSpPr>
          <p:cNvPr id="8659" name="Google Shape;8659;g13bb83d9c52_0_217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0" name="Google Shape;8660;g13bb83d9c52_0_21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9"/>
        <p:cNvGrpSpPr/>
        <p:nvPr/>
      </p:nvGrpSpPr>
      <p:grpSpPr>
        <a:xfrm>
          <a:off x="0" y="0"/>
          <a:ext cx="0" cy="0"/>
          <a:chOff x="0" y="0"/>
          <a:chExt cx="0" cy="0"/>
        </a:xfrm>
      </p:grpSpPr>
      <p:sp>
        <p:nvSpPr>
          <p:cNvPr id="9090" name="Google Shape;9090;g13bb83d9c52_0_22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1" name="Google Shape;9091;g13bb83d9c52_0_22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2"/>
        <p:cNvGrpSpPr/>
        <p:nvPr/>
      </p:nvGrpSpPr>
      <p:grpSpPr>
        <a:xfrm>
          <a:off x="0" y="0"/>
          <a:ext cx="0" cy="0"/>
          <a:chOff x="0" y="0"/>
          <a:chExt cx="0" cy="0"/>
        </a:xfrm>
      </p:grpSpPr>
      <p:sp>
        <p:nvSpPr>
          <p:cNvPr id="9883" name="Google Shape;9883;g13bb83d9c52_0_230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4" name="Google Shape;9884;g13bb83d9c52_0_23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3"/>
        <p:cNvGrpSpPr/>
        <p:nvPr/>
      </p:nvGrpSpPr>
      <p:grpSpPr>
        <a:xfrm>
          <a:off x="0" y="0"/>
          <a:ext cx="0" cy="0"/>
          <a:chOff x="0" y="0"/>
          <a:chExt cx="0" cy="0"/>
        </a:xfrm>
      </p:grpSpPr>
      <p:sp>
        <p:nvSpPr>
          <p:cNvPr id="10624" name="Google Shape;10624;g13bb83d9c52_0_23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5" name="Google Shape;10625;g13bb83d9c52_0_23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6"/>
        <p:cNvGrpSpPr/>
        <p:nvPr/>
      </p:nvGrpSpPr>
      <p:grpSpPr>
        <a:xfrm>
          <a:off x="0" y="0"/>
          <a:ext cx="0" cy="0"/>
          <a:chOff x="0" y="0"/>
          <a:chExt cx="0" cy="0"/>
        </a:xfrm>
      </p:grpSpPr>
      <p:sp>
        <p:nvSpPr>
          <p:cNvPr id="11317" name="Google Shape;11317;g13bb83d9c52_0_244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8" name="Google Shape;11318;g13bb83d9c52_0_24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8"/>
        <p:cNvGrpSpPr/>
        <p:nvPr/>
      </p:nvGrpSpPr>
      <p:grpSpPr>
        <a:xfrm>
          <a:off x="0" y="0"/>
          <a:ext cx="0" cy="0"/>
          <a:chOff x="0" y="0"/>
          <a:chExt cx="0" cy="0"/>
        </a:xfrm>
      </p:grpSpPr>
      <p:sp>
        <p:nvSpPr>
          <p:cNvPr id="11619" name="Google Shape;11619;g13bb83d9c52_0_24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0" name="Google Shape;11620;g13bb83d9c52_0_24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8"/>
        <p:cNvGrpSpPr/>
        <p:nvPr/>
      </p:nvGrpSpPr>
      <p:grpSpPr>
        <a:xfrm>
          <a:off x="0" y="0"/>
          <a:ext cx="0" cy="0"/>
          <a:chOff x="0" y="0"/>
          <a:chExt cx="0" cy="0"/>
        </a:xfrm>
      </p:grpSpPr>
      <p:sp>
        <p:nvSpPr>
          <p:cNvPr id="12259" name="Google Shape;12259;g13bb83d9c52_0_273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0" name="Google Shape;12260;g13bb83d9c52_0_27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a:extLst>
            <a:ext uri="{FF2B5EF4-FFF2-40B4-BE49-F238E27FC236}">
              <a16:creationId xmlns:a16="http://schemas.microsoft.com/office/drawing/2014/main" id="{D9F53D2D-4861-6B90-3A3F-E9DB2AECE386}"/>
            </a:ext>
          </a:extLst>
        </p:cNvPr>
        <p:cNvGrpSpPr/>
        <p:nvPr/>
      </p:nvGrpSpPr>
      <p:grpSpPr>
        <a:xfrm>
          <a:off x="0" y="0"/>
          <a:ext cx="0" cy="0"/>
          <a:chOff x="0" y="0"/>
          <a:chExt cx="0" cy="0"/>
        </a:xfrm>
      </p:grpSpPr>
      <p:sp>
        <p:nvSpPr>
          <p:cNvPr id="366" name="Google Shape;366;g13be8491744_0_240:notes">
            <a:extLst>
              <a:ext uri="{FF2B5EF4-FFF2-40B4-BE49-F238E27FC236}">
                <a16:creationId xmlns:a16="http://schemas.microsoft.com/office/drawing/2014/main" id="{7B4E771A-FB60-AB0F-19F5-D797C273A74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13be8491744_0_240:notes">
            <a:extLst>
              <a:ext uri="{FF2B5EF4-FFF2-40B4-BE49-F238E27FC236}">
                <a16:creationId xmlns:a16="http://schemas.microsoft.com/office/drawing/2014/main" id="{A28333B0-19DD-4485-C400-C64947ECCFB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5749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g13be8491744_0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13be8491744_0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21A3EDA9-8585-F072-8E76-771CEE39B8B2}"/>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678C4719-ED03-6D70-B4CF-11DC8A98BE0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2635C9AD-1172-06EF-ADC7-07E3236C939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77495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A508CED7-85E8-2DCD-B340-6540D9A2A307}"/>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05D724FE-6463-1B9B-E7B7-29D2D78E56D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EE3067E9-A764-D9E1-C946-380C8BADC2C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03123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a:extLst>
            <a:ext uri="{FF2B5EF4-FFF2-40B4-BE49-F238E27FC236}">
              <a16:creationId xmlns:a16="http://schemas.microsoft.com/office/drawing/2014/main" id="{5B4161A7-CBEF-8763-C67A-D2FD9D489210}"/>
            </a:ext>
          </a:extLst>
        </p:cNvPr>
        <p:cNvGrpSpPr/>
        <p:nvPr/>
      </p:nvGrpSpPr>
      <p:grpSpPr>
        <a:xfrm>
          <a:off x="0" y="0"/>
          <a:ext cx="0" cy="0"/>
          <a:chOff x="0" y="0"/>
          <a:chExt cx="0" cy="0"/>
        </a:xfrm>
      </p:grpSpPr>
      <p:sp>
        <p:nvSpPr>
          <p:cNvPr id="425" name="Google Shape;425;g13be8491744_0_313:notes">
            <a:extLst>
              <a:ext uri="{FF2B5EF4-FFF2-40B4-BE49-F238E27FC236}">
                <a16:creationId xmlns:a16="http://schemas.microsoft.com/office/drawing/2014/main" id="{4B792B6B-8B6C-F5C8-C9D4-41E680512A8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13be8491744_0_313:notes">
            <a:extLst>
              <a:ext uri="{FF2B5EF4-FFF2-40B4-BE49-F238E27FC236}">
                <a16:creationId xmlns:a16="http://schemas.microsoft.com/office/drawing/2014/main" id="{ABABE005-206D-1E54-0271-F384014A327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34949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129925"/>
            <a:ext cx="7717500" cy="24747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300">
                <a:solidFill>
                  <a:srgbClr val="212529"/>
                </a:solidFill>
                <a:latin typeface="Lexend Deca"/>
                <a:ea typeface="Lexend Deca"/>
                <a:cs typeface="Lexend Deca"/>
                <a:sym typeface="Lexend Dec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92500" y="3604075"/>
            <a:ext cx="43590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400"/>
              <a:buNone/>
              <a:defRPr sz="1600">
                <a:latin typeface="Catamaran"/>
                <a:ea typeface="Catamaran"/>
                <a:cs typeface="Catamaran"/>
                <a:sym typeface="Catamaran"/>
              </a:defRPr>
            </a:lvl1pPr>
            <a:lvl2pPr lvl="1" algn="ctr">
              <a:lnSpc>
                <a:spcPct val="100000"/>
              </a:lnSpc>
              <a:spcBef>
                <a:spcPts val="0"/>
              </a:spcBef>
              <a:spcAft>
                <a:spcPts val="0"/>
              </a:spcAft>
              <a:buClr>
                <a:schemeClr val="lt1"/>
              </a:buClr>
              <a:buSzPts val="1800"/>
              <a:buNone/>
              <a:defRPr sz="1800">
                <a:solidFill>
                  <a:schemeClr val="lt1"/>
                </a:solidFill>
              </a:defRPr>
            </a:lvl2pPr>
            <a:lvl3pPr lvl="2" algn="ctr">
              <a:lnSpc>
                <a:spcPct val="100000"/>
              </a:lnSpc>
              <a:spcBef>
                <a:spcPts val="0"/>
              </a:spcBef>
              <a:spcAft>
                <a:spcPts val="0"/>
              </a:spcAft>
              <a:buClr>
                <a:schemeClr val="lt1"/>
              </a:buClr>
              <a:buSzPts val="1800"/>
              <a:buNone/>
              <a:defRPr sz="1800">
                <a:solidFill>
                  <a:schemeClr val="lt1"/>
                </a:solidFill>
              </a:defRPr>
            </a:lvl3pPr>
            <a:lvl4pPr lvl="3" algn="ctr">
              <a:lnSpc>
                <a:spcPct val="100000"/>
              </a:lnSpc>
              <a:spcBef>
                <a:spcPts val="0"/>
              </a:spcBef>
              <a:spcAft>
                <a:spcPts val="0"/>
              </a:spcAft>
              <a:buClr>
                <a:schemeClr val="lt1"/>
              </a:buClr>
              <a:buSzPts val="1800"/>
              <a:buNone/>
              <a:defRPr sz="1800">
                <a:solidFill>
                  <a:schemeClr val="lt1"/>
                </a:solidFill>
              </a:defRPr>
            </a:lvl4pPr>
            <a:lvl5pPr lvl="4" algn="ctr">
              <a:lnSpc>
                <a:spcPct val="100000"/>
              </a:lnSpc>
              <a:spcBef>
                <a:spcPts val="0"/>
              </a:spcBef>
              <a:spcAft>
                <a:spcPts val="0"/>
              </a:spcAft>
              <a:buClr>
                <a:schemeClr val="lt1"/>
              </a:buClr>
              <a:buSzPts val="1800"/>
              <a:buNone/>
              <a:defRPr sz="1800">
                <a:solidFill>
                  <a:schemeClr val="lt1"/>
                </a:solidFill>
              </a:defRPr>
            </a:lvl5pPr>
            <a:lvl6pPr lvl="5" algn="ctr">
              <a:lnSpc>
                <a:spcPct val="100000"/>
              </a:lnSpc>
              <a:spcBef>
                <a:spcPts val="0"/>
              </a:spcBef>
              <a:spcAft>
                <a:spcPts val="0"/>
              </a:spcAft>
              <a:buClr>
                <a:schemeClr val="lt1"/>
              </a:buClr>
              <a:buSzPts val="1800"/>
              <a:buNone/>
              <a:defRPr sz="1800">
                <a:solidFill>
                  <a:schemeClr val="lt1"/>
                </a:solidFill>
              </a:defRPr>
            </a:lvl6pPr>
            <a:lvl7pPr lvl="6" algn="ctr">
              <a:lnSpc>
                <a:spcPct val="100000"/>
              </a:lnSpc>
              <a:spcBef>
                <a:spcPts val="0"/>
              </a:spcBef>
              <a:spcAft>
                <a:spcPts val="0"/>
              </a:spcAft>
              <a:buClr>
                <a:schemeClr val="lt1"/>
              </a:buClr>
              <a:buSzPts val="1800"/>
              <a:buNone/>
              <a:defRPr sz="1800">
                <a:solidFill>
                  <a:schemeClr val="lt1"/>
                </a:solidFill>
              </a:defRPr>
            </a:lvl7pPr>
            <a:lvl8pPr lvl="7" algn="ctr">
              <a:lnSpc>
                <a:spcPct val="100000"/>
              </a:lnSpc>
              <a:spcBef>
                <a:spcPts val="0"/>
              </a:spcBef>
              <a:spcAft>
                <a:spcPts val="0"/>
              </a:spcAft>
              <a:buClr>
                <a:schemeClr val="lt1"/>
              </a:buClr>
              <a:buSzPts val="1800"/>
              <a:buNone/>
              <a:defRPr sz="1800">
                <a:solidFill>
                  <a:schemeClr val="lt1"/>
                </a:solidFill>
              </a:defRPr>
            </a:lvl8pPr>
            <a:lvl9pPr lvl="8" algn="ctr">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11" name="Google Shape;11;p2"/>
          <p:cNvSpPr/>
          <p:nvPr/>
        </p:nvSpPr>
        <p:spPr>
          <a:xfrm>
            <a:off x="-565100" y="-462500"/>
            <a:ext cx="59091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799950" y="4608575"/>
            <a:ext cx="59091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sp>
        <p:nvSpPr>
          <p:cNvPr id="55" name="Google Shape;55;p11"/>
          <p:cNvSpPr txBox="1">
            <a:spLocks noGrp="1"/>
          </p:cNvSpPr>
          <p:nvPr>
            <p:ph type="title" hasCustomPrompt="1"/>
          </p:nvPr>
        </p:nvSpPr>
        <p:spPr>
          <a:xfrm>
            <a:off x="1284000" y="1412950"/>
            <a:ext cx="6576000" cy="1826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2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6" name="Google Shape;56;p11"/>
          <p:cNvSpPr txBox="1">
            <a:spLocks noGrp="1"/>
          </p:cNvSpPr>
          <p:nvPr>
            <p:ph type="subTitle" idx="1"/>
          </p:nvPr>
        </p:nvSpPr>
        <p:spPr>
          <a:xfrm>
            <a:off x="1284000" y="3239150"/>
            <a:ext cx="6576000" cy="49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160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57" name="Google Shape;57;p11"/>
          <p:cNvSpPr/>
          <p:nvPr/>
        </p:nvSpPr>
        <p:spPr>
          <a:xfrm>
            <a:off x="1596005" y="-462500"/>
            <a:ext cx="59520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8" name="Google Shape;58;p11"/>
          <p:cNvSpPr/>
          <p:nvPr/>
        </p:nvSpPr>
        <p:spPr>
          <a:xfrm rot="-347">
            <a:off x="1596001" y="4608876"/>
            <a:ext cx="59520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5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60"/>
        <p:cNvGrpSpPr/>
        <p:nvPr/>
      </p:nvGrpSpPr>
      <p:grpSpPr>
        <a:xfrm>
          <a:off x="0" y="0"/>
          <a:ext cx="0" cy="0"/>
          <a:chOff x="0" y="0"/>
          <a:chExt cx="0" cy="0"/>
        </a:xfrm>
      </p:grpSpPr>
      <p:sp>
        <p:nvSpPr>
          <p:cNvPr id="61" name="Google Shape;61;p13"/>
          <p:cNvSpPr txBox="1">
            <a:spLocks noGrp="1"/>
          </p:cNvSpPr>
          <p:nvPr>
            <p:ph type="title"/>
          </p:nvPr>
        </p:nvSpPr>
        <p:spPr>
          <a:xfrm>
            <a:off x="1522713" y="2047575"/>
            <a:ext cx="2838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2" name="Google Shape;62;p13"/>
          <p:cNvSpPr txBox="1">
            <a:spLocks noGrp="1"/>
          </p:cNvSpPr>
          <p:nvPr>
            <p:ph type="title" idx="2" hasCustomPrompt="1"/>
          </p:nvPr>
        </p:nvSpPr>
        <p:spPr>
          <a:xfrm>
            <a:off x="2589974" y="1454400"/>
            <a:ext cx="7038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3" name="Google Shape;63;p13"/>
          <p:cNvSpPr txBox="1">
            <a:spLocks noGrp="1"/>
          </p:cNvSpPr>
          <p:nvPr>
            <p:ph type="subTitle" idx="1"/>
          </p:nvPr>
        </p:nvSpPr>
        <p:spPr>
          <a:xfrm>
            <a:off x="1522713" y="2405500"/>
            <a:ext cx="2838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4" name="Google Shape;64;p13"/>
          <p:cNvSpPr txBox="1">
            <a:spLocks noGrp="1"/>
          </p:cNvSpPr>
          <p:nvPr>
            <p:ph type="title" idx="3"/>
          </p:nvPr>
        </p:nvSpPr>
        <p:spPr>
          <a:xfrm>
            <a:off x="4782992" y="2047575"/>
            <a:ext cx="2838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5" name="Google Shape;65;p13"/>
          <p:cNvSpPr txBox="1">
            <a:spLocks noGrp="1"/>
          </p:cNvSpPr>
          <p:nvPr>
            <p:ph type="title" idx="4" hasCustomPrompt="1"/>
          </p:nvPr>
        </p:nvSpPr>
        <p:spPr>
          <a:xfrm>
            <a:off x="5850246" y="1454400"/>
            <a:ext cx="7038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5"/>
          </p:nvPr>
        </p:nvSpPr>
        <p:spPr>
          <a:xfrm>
            <a:off x="4782992" y="2405500"/>
            <a:ext cx="2838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7" name="Google Shape;67;p13"/>
          <p:cNvSpPr txBox="1">
            <a:spLocks noGrp="1"/>
          </p:cNvSpPr>
          <p:nvPr>
            <p:ph type="title" idx="6"/>
          </p:nvPr>
        </p:nvSpPr>
        <p:spPr>
          <a:xfrm>
            <a:off x="1522713" y="3689650"/>
            <a:ext cx="2838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8" name="Google Shape;68;p13"/>
          <p:cNvSpPr txBox="1">
            <a:spLocks noGrp="1"/>
          </p:cNvSpPr>
          <p:nvPr>
            <p:ph type="title" idx="7" hasCustomPrompt="1"/>
          </p:nvPr>
        </p:nvSpPr>
        <p:spPr>
          <a:xfrm>
            <a:off x="2589974" y="3096475"/>
            <a:ext cx="7038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 name="Google Shape;69;p13"/>
          <p:cNvSpPr txBox="1">
            <a:spLocks noGrp="1"/>
          </p:cNvSpPr>
          <p:nvPr>
            <p:ph type="subTitle" idx="8"/>
          </p:nvPr>
        </p:nvSpPr>
        <p:spPr>
          <a:xfrm>
            <a:off x="1522713" y="4047575"/>
            <a:ext cx="2838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70" name="Google Shape;70;p13"/>
          <p:cNvSpPr txBox="1">
            <a:spLocks noGrp="1"/>
          </p:cNvSpPr>
          <p:nvPr>
            <p:ph type="title" idx="9"/>
          </p:nvPr>
        </p:nvSpPr>
        <p:spPr>
          <a:xfrm>
            <a:off x="4782992" y="3689650"/>
            <a:ext cx="2838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1" name="Google Shape;71;p13"/>
          <p:cNvSpPr txBox="1">
            <a:spLocks noGrp="1"/>
          </p:cNvSpPr>
          <p:nvPr>
            <p:ph type="title" idx="13" hasCustomPrompt="1"/>
          </p:nvPr>
        </p:nvSpPr>
        <p:spPr>
          <a:xfrm>
            <a:off x="5850246" y="3096475"/>
            <a:ext cx="7038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2" name="Google Shape;72;p13"/>
          <p:cNvSpPr txBox="1">
            <a:spLocks noGrp="1"/>
          </p:cNvSpPr>
          <p:nvPr>
            <p:ph type="subTitle" idx="14"/>
          </p:nvPr>
        </p:nvSpPr>
        <p:spPr>
          <a:xfrm>
            <a:off x="4782992" y="4047575"/>
            <a:ext cx="28383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73" name="Google Shape;73;p13"/>
          <p:cNvSpPr txBox="1">
            <a:spLocks noGrp="1"/>
          </p:cNvSpPr>
          <p:nvPr>
            <p:ph type="title" idx="15"/>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 name="Google Shape;74;p13"/>
          <p:cNvSpPr/>
          <p:nvPr/>
        </p:nvSpPr>
        <p:spPr>
          <a:xfrm rot="5400000">
            <a:off x="-2062900" y="2056600"/>
            <a:ext cx="40362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p:nvPr/>
        </p:nvSpPr>
        <p:spPr>
          <a:xfrm rot="5400000">
            <a:off x="7170700" y="2056600"/>
            <a:ext cx="40362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6"/>
        <p:cNvGrpSpPr/>
        <p:nvPr/>
      </p:nvGrpSpPr>
      <p:grpSpPr>
        <a:xfrm>
          <a:off x="0" y="0"/>
          <a:ext cx="0" cy="0"/>
          <a:chOff x="0" y="0"/>
          <a:chExt cx="0" cy="0"/>
        </a:xfrm>
      </p:grpSpPr>
      <p:sp>
        <p:nvSpPr>
          <p:cNvPr id="77" name="Google Shape;77;p1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 name="Google Shape;78;p14"/>
          <p:cNvSpPr/>
          <p:nvPr/>
        </p:nvSpPr>
        <p:spPr>
          <a:xfrm>
            <a:off x="-796275" y="-462500"/>
            <a:ext cx="22026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79" name="Google Shape;79;p14"/>
          <p:cNvSpPr/>
          <p:nvPr/>
        </p:nvSpPr>
        <p:spPr>
          <a:xfrm rot="5400000">
            <a:off x="7830700" y="-462500"/>
            <a:ext cx="22026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80"/>
        <p:cNvGrpSpPr/>
        <p:nvPr/>
      </p:nvGrpSpPr>
      <p:grpSpPr>
        <a:xfrm>
          <a:off x="0" y="0"/>
          <a:ext cx="0" cy="0"/>
          <a:chOff x="0" y="0"/>
          <a:chExt cx="0" cy="0"/>
        </a:xfrm>
      </p:grpSpPr>
      <p:sp>
        <p:nvSpPr>
          <p:cNvPr id="81" name="Google Shape;81;p15"/>
          <p:cNvSpPr txBox="1">
            <a:spLocks noGrp="1"/>
          </p:cNvSpPr>
          <p:nvPr>
            <p:ph type="title"/>
          </p:nvPr>
        </p:nvSpPr>
        <p:spPr>
          <a:xfrm>
            <a:off x="713225" y="1469700"/>
            <a:ext cx="2997900" cy="156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2" name="Google Shape;82;p15"/>
          <p:cNvSpPr txBox="1">
            <a:spLocks noGrp="1"/>
          </p:cNvSpPr>
          <p:nvPr>
            <p:ph type="subTitle" idx="1"/>
          </p:nvPr>
        </p:nvSpPr>
        <p:spPr>
          <a:xfrm>
            <a:off x="1155875" y="3001175"/>
            <a:ext cx="2555100" cy="67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3" name="Google Shape;83;p15"/>
          <p:cNvSpPr/>
          <p:nvPr/>
        </p:nvSpPr>
        <p:spPr>
          <a:xfrm>
            <a:off x="713225" y="-212037"/>
            <a:ext cx="29034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84" name="Google Shape;84;p15"/>
          <p:cNvSpPr/>
          <p:nvPr/>
        </p:nvSpPr>
        <p:spPr>
          <a:xfrm>
            <a:off x="5488625" y="4353538"/>
            <a:ext cx="29034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85"/>
        <p:cNvGrpSpPr/>
        <p:nvPr/>
      </p:nvGrpSpPr>
      <p:grpSpPr>
        <a:xfrm>
          <a:off x="0" y="0"/>
          <a:ext cx="0" cy="0"/>
          <a:chOff x="0" y="0"/>
          <a:chExt cx="0" cy="0"/>
        </a:xfrm>
      </p:grpSpPr>
      <p:sp>
        <p:nvSpPr>
          <p:cNvPr id="86" name="Google Shape;86;p16"/>
          <p:cNvSpPr txBox="1">
            <a:spLocks noGrp="1"/>
          </p:cNvSpPr>
          <p:nvPr>
            <p:ph type="title"/>
          </p:nvPr>
        </p:nvSpPr>
        <p:spPr>
          <a:xfrm>
            <a:off x="5432875" y="1451863"/>
            <a:ext cx="2997900" cy="1567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7" name="Google Shape;87;p16"/>
          <p:cNvSpPr txBox="1">
            <a:spLocks noGrp="1"/>
          </p:cNvSpPr>
          <p:nvPr>
            <p:ph type="subTitle" idx="1"/>
          </p:nvPr>
        </p:nvSpPr>
        <p:spPr>
          <a:xfrm>
            <a:off x="5432875" y="3019063"/>
            <a:ext cx="2555100" cy="67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 name="Google Shape;88;p16"/>
          <p:cNvSpPr/>
          <p:nvPr/>
        </p:nvSpPr>
        <p:spPr>
          <a:xfrm>
            <a:off x="5527375" y="-212037"/>
            <a:ext cx="29034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89" name="Google Shape;89;p16"/>
          <p:cNvSpPr/>
          <p:nvPr/>
        </p:nvSpPr>
        <p:spPr>
          <a:xfrm>
            <a:off x="713225" y="4353538"/>
            <a:ext cx="29034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0"/>
        <p:cNvGrpSpPr/>
        <p:nvPr/>
      </p:nvGrpSpPr>
      <p:grpSpPr>
        <a:xfrm>
          <a:off x="0" y="0"/>
          <a:ext cx="0" cy="0"/>
          <a:chOff x="0" y="0"/>
          <a:chExt cx="0" cy="0"/>
        </a:xfrm>
      </p:grpSpPr>
      <p:sp>
        <p:nvSpPr>
          <p:cNvPr id="91" name="Google Shape;91;p17"/>
          <p:cNvSpPr txBox="1">
            <a:spLocks noGrp="1"/>
          </p:cNvSpPr>
          <p:nvPr>
            <p:ph type="title"/>
          </p:nvPr>
        </p:nvSpPr>
        <p:spPr>
          <a:xfrm>
            <a:off x="2290025" y="2855113"/>
            <a:ext cx="4563900" cy="66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2" name="Google Shape;92;p17"/>
          <p:cNvSpPr txBox="1">
            <a:spLocks noGrp="1"/>
          </p:cNvSpPr>
          <p:nvPr>
            <p:ph type="subTitle" idx="1"/>
          </p:nvPr>
        </p:nvSpPr>
        <p:spPr>
          <a:xfrm>
            <a:off x="1458125" y="1599438"/>
            <a:ext cx="6227700" cy="1464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1600"/>
              </a:spcBef>
              <a:spcAft>
                <a:spcPts val="0"/>
              </a:spcAft>
              <a:buSzPts val="2500"/>
              <a:buNone/>
              <a:defRPr sz="2500"/>
            </a:lvl2pPr>
            <a:lvl3pPr lvl="2" algn="ctr" rtl="0">
              <a:lnSpc>
                <a:spcPct val="100000"/>
              </a:lnSpc>
              <a:spcBef>
                <a:spcPts val="1600"/>
              </a:spcBef>
              <a:spcAft>
                <a:spcPts val="0"/>
              </a:spcAft>
              <a:buSzPts val="2500"/>
              <a:buNone/>
              <a:defRPr sz="2500"/>
            </a:lvl3pPr>
            <a:lvl4pPr lvl="3" algn="ctr" rtl="0">
              <a:lnSpc>
                <a:spcPct val="100000"/>
              </a:lnSpc>
              <a:spcBef>
                <a:spcPts val="1600"/>
              </a:spcBef>
              <a:spcAft>
                <a:spcPts val="0"/>
              </a:spcAft>
              <a:buSzPts val="2500"/>
              <a:buNone/>
              <a:defRPr sz="2500"/>
            </a:lvl4pPr>
            <a:lvl5pPr lvl="4" algn="ctr" rtl="0">
              <a:lnSpc>
                <a:spcPct val="100000"/>
              </a:lnSpc>
              <a:spcBef>
                <a:spcPts val="1600"/>
              </a:spcBef>
              <a:spcAft>
                <a:spcPts val="0"/>
              </a:spcAft>
              <a:buSzPts val="2500"/>
              <a:buNone/>
              <a:defRPr sz="2500"/>
            </a:lvl5pPr>
            <a:lvl6pPr lvl="5" algn="ctr" rtl="0">
              <a:lnSpc>
                <a:spcPct val="100000"/>
              </a:lnSpc>
              <a:spcBef>
                <a:spcPts val="1600"/>
              </a:spcBef>
              <a:spcAft>
                <a:spcPts val="0"/>
              </a:spcAft>
              <a:buSzPts val="2500"/>
              <a:buNone/>
              <a:defRPr sz="2500"/>
            </a:lvl6pPr>
            <a:lvl7pPr lvl="6" algn="ctr" rtl="0">
              <a:lnSpc>
                <a:spcPct val="100000"/>
              </a:lnSpc>
              <a:spcBef>
                <a:spcPts val="1600"/>
              </a:spcBef>
              <a:spcAft>
                <a:spcPts val="0"/>
              </a:spcAft>
              <a:buSzPts val="2500"/>
              <a:buNone/>
              <a:defRPr sz="2500"/>
            </a:lvl7pPr>
            <a:lvl8pPr lvl="7" algn="ctr" rtl="0">
              <a:lnSpc>
                <a:spcPct val="100000"/>
              </a:lnSpc>
              <a:spcBef>
                <a:spcPts val="1600"/>
              </a:spcBef>
              <a:spcAft>
                <a:spcPts val="0"/>
              </a:spcAft>
              <a:buSzPts val="2500"/>
              <a:buNone/>
              <a:defRPr sz="2500"/>
            </a:lvl8pPr>
            <a:lvl9pPr lvl="8" algn="ctr" rtl="0">
              <a:lnSpc>
                <a:spcPct val="100000"/>
              </a:lnSpc>
              <a:spcBef>
                <a:spcPts val="1600"/>
              </a:spcBef>
              <a:spcAft>
                <a:spcPts val="1600"/>
              </a:spcAft>
              <a:buSzPts val="2500"/>
              <a:buNone/>
              <a:defRPr sz="2500"/>
            </a:lvl9pPr>
          </a:lstStyle>
          <a:p>
            <a:endParaRPr/>
          </a:p>
        </p:txBody>
      </p:sp>
      <p:sp>
        <p:nvSpPr>
          <p:cNvPr id="93" name="Google Shape;93;p17"/>
          <p:cNvSpPr/>
          <p:nvPr/>
        </p:nvSpPr>
        <p:spPr>
          <a:xfrm>
            <a:off x="3053250" y="-570500"/>
            <a:ext cx="3037500" cy="1110000"/>
          </a:xfrm>
          <a:prstGeom prst="roundRect">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94" name="Google Shape;94;p17"/>
          <p:cNvSpPr/>
          <p:nvPr/>
        </p:nvSpPr>
        <p:spPr>
          <a:xfrm>
            <a:off x="3053225" y="4560425"/>
            <a:ext cx="3037500" cy="1110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95"/>
        <p:cNvGrpSpPr/>
        <p:nvPr/>
      </p:nvGrpSpPr>
      <p:grpSpPr>
        <a:xfrm>
          <a:off x="0" y="0"/>
          <a:ext cx="0" cy="0"/>
          <a:chOff x="0" y="0"/>
          <a:chExt cx="0" cy="0"/>
        </a:xfrm>
      </p:grpSpPr>
      <p:sp>
        <p:nvSpPr>
          <p:cNvPr id="96" name="Google Shape;96;p18"/>
          <p:cNvSpPr txBox="1">
            <a:spLocks noGrp="1"/>
          </p:cNvSpPr>
          <p:nvPr>
            <p:ph type="subTitle" idx="1"/>
          </p:nvPr>
        </p:nvSpPr>
        <p:spPr>
          <a:xfrm>
            <a:off x="5230675" y="2474163"/>
            <a:ext cx="2466900" cy="1020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 name="Google Shape;97;p18"/>
          <p:cNvSpPr txBox="1">
            <a:spLocks noGrp="1"/>
          </p:cNvSpPr>
          <p:nvPr>
            <p:ph type="title"/>
          </p:nvPr>
        </p:nvSpPr>
        <p:spPr>
          <a:xfrm>
            <a:off x="5230675" y="1648750"/>
            <a:ext cx="3200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8"/>
          <p:cNvSpPr/>
          <p:nvPr/>
        </p:nvSpPr>
        <p:spPr>
          <a:xfrm>
            <a:off x="6413575" y="-462500"/>
            <a:ext cx="40344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8"/>
          <p:cNvSpPr/>
          <p:nvPr/>
        </p:nvSpPr>
        <p:spPr>
          <a:xfrm>
            <a:off x="6413575" y="4608575"/>
            <a:ext cx="40344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00"/>
        <p:cNvGrpSpPr/>
        <p:nvPr/>
      </p:nvGrpSpPr>
      <p:grpSpPr>
        <a:xfrm>
          <a:off x="0" y="0"/>
          <a:ext cx="0" cy="0"/>
          <a:chOff x="0" y="0"/>
          <a:chExt cx="0" cy="0"/>
        </a:xfrm>
      </p:grpSpPr>
      <p:sp>
        <p:nvSpPr>
          <p:cNvPr id="101" name="Google Shape;101;p19"/>
          <p:cNvSpPr txBox="1">
            <a:spLocks noGrp="1"/>
          </p:cNvSpPr>
          <p:nvPr>
            <p:ph type="subTitle" idx="1"/>
          </p:nvPr>
        </p:nvSpPr>
        <p:spPr>
          <a:xfrm>
            <a:off x="1029825" y="1470650"/>
            <a:ext cx="3368100" cy="227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1600"/>
              </a:spcBef>
              <a:spcAft>
                <a:spcPts val="0"/>
              </a:spcAft>
              <a:buSzPts val="1400"/>
              <a:buChar char="■"/>
              <a:defRPr/>
            </a:lvl3pPr>
            <a:lvl4pPr lvl="3" rtl="0">
              <a:lnSpc>
                <a:spcPct val="100000"/>
              </a:lnSpc>
              <a:spcBef>
                <a:spcPts val="1600"/>
              </a:spcBef>
              <a:spcAft>
                <a:spcPts val="0"/>
              </a:spcAft>
              <a:buSzPts val="1400"/>
              <a:buChar char="●"/>
              <a:defRPr/>
            </a:lvl4pPr>
            <a:lvl5pPr lvl="4" rtl="0">
              <a:lnSpc>
                <a:spcPct val="100000"/>
              </a:lnSpc>
              <a:spcBef>
                <a:spcPts val="1600"/>
              </a:spcBef>
              <a:spcAft>
                <a:spcPts val="0"/>
              </a:spcAft>
              <a:buSzPts val="1400"/>
              <a:buChar char="○"/>
              <a:defRPr/>
            </a:lvl5pPr>
            <a:lvl6pPr lvl="5" rtl="0">
              <a:lnSpc>
                <a:spcPct val="100000"/>
              </a:lnSpc>
              <a:spcBef>
                <a:spcPts val="1600"/>
              </a:spcBef>
              <a:spcAft>
                <a:spcPts val="0"/>
              </a:spcAft>
              <a:buSzPts val="1400"/>
              <a:buChar char="■"/>
              <a:defRPr/>
            </a:lvl6pPr>
            <a:lvl7pPr lvl="6" rtl="0">
              <a:lnSpc>
                <a:spcPct val="100000"/>
              </a:lnSpc>
              <a:spcBef>
                <a:spcPts val="1600"/>
              </a:spcBef>
              <a:spcAft>
                <a:spcPts val="0"/>
              </a:spcAft>
              <a:buSzPts val="1400"/>
              <a:buChar char="●"/>
              <a:defRPr/>
            </a:lvl7pPr>
            <a:lvl8pPr lvl="7" rtl="0">
              <a:lnSpc>
                <a:spcPct val="100000"/>
              </a:lnSpc>
              <a:spcBef>
                <a:spcPts val="1600"/>
              </a:spcBef>
              <a:spcAft>
                <a:spcPts val="0"/>
              </a:spcAft>
              <a:buSzPts val="1400"/>
              <a:buChar char="○"/>
              <a:defRPr/>
            </a:lvl8pPr>
            <a:lvl9pPr lvl="8" rtl="0">
              <a:lnSpc>
                <a:spcPct val="100000"/>
              </a:lnSpc>
              <a:spcBef>
                <a:spcPts val="1600"/>
              </a:spcBef>
              <a:spcAft>
                <a:spcPts val="1600"/>
              </a:spcAft>
              <a:buSzPts val="1400"/>
              <a:buChar char="■"/>
              <a:defRPr/>
            </a:lvl9pPr>
          </a:lstStyle>
          <a:p>
            <a:endParaRPr/>
          </a:p>
        </p:txBody>
      </p:sp>
      <p:sp>
        <p:nvSpPr>
          <p:cNvPr id="102" name="Google Shape;102;p19"/>
          <p:cNvSpPr txBox="1">
            <a:spLocks noGrp="1"/>
          </p:cNvSpPr>
          <p:nvPr>
            <p:ph type="subTitle" idx="2"/>
          </p:nvPr>
        </p:nvSpPr>
        <p:spPr>
          <a:xfrm>
            <a:off x="4746075" y="2606350"/>
            <a:ext cx="3368100" cy="1139100"/>
          </a:xfrm>
          <a:prstGeom prst="rect">
            <a:avLst/>
          </a:prstGeom>
        </p:spPr>
        <p:txBody>
          <a:bodyPr spcFirstLastPara="1" wrap="square" lIns="91425" tIns="91425" rIns="91425" bIns="91425" anchor="t" anchorCtr="0">
            <a:noAutofit/>
          </a:bodyPr>
          <a:lstStyle>
            <a:lvl1pPr lvl="0" rtl="0">
              <a:lnSpc>
                <a:spcPct val="100000"/>
              </a:lnSpc>
              <a:spcBef>
                <a:spcPts val="80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1600"/>
              </a:spcBef>
              <a:spcAft>
                <a:spcPts val="0"/>
              </a:spcAft>
              <a:buSzPts val="1400"/>
              <a:buChar char="■"/>
              <a:defRPr/>
            </a:lvl3pPr>
            <a:lvl4pPr lvl="3" rtl="0">
              <a:lnSpc>
                <a:spcPct val="100000"/>
              </a:lnSpc>
              <a:spcBef>
                <a:spcPts val="1600"/>
              </a:spcBef>
              <a:spcAft>
                <a:spcPts val="0"/>
              </a:spcAft>
              <a:buSzPts val="1400"/>
              <a:buChar char="●"/>
              <a:defRPr/>
            </a:lvl4pPr>
            <a:lvl5pPr lvl="4" rtl="0">
              <a:lnSpc>
                <a:spcPct val="100000"/>
              </a:lnSpc>
              <a:spcBef>
                <a:spcPts val="1600"/>
              </a:spcBef>
              <a:spcAft>
                <a:spcPts val="0"/>
              </a:spcAft>
              <a:buSzPts val="1400"/>
              <a:buChar char="○"/>
              <a:defRPr/>
            </a:lvl5pPr>
            <a:lvl6pPr lvl="5" rtl="0">
              <a:lnSpc>
                <a:spcPct val="100000"/>
              </a:lnSpc>
              <a:spcBef>
                <a:spcPts val="1600"/>
              </a:spcBef>
              <a:spcAft>
                <a:spcPts val="0"/>
              </a:spcAft>
              <a:buSzPts val="1400"/>
              <a:buChar char="■"/>
              <a:defRPr/>
            </a:lvl6pPr>
            <a:lvl7pPr lvl="6" rtl="0">
              <a:lnSpc>
                <a:spcPct val="100000"/>
              </a:lnSpc>
              <a:spcBef>
                <a:spcPts val="1600"/>
              </a:spcBef>
              <a:spcAft>
                <a:spcPts val="0"/>
              </a:spcAft>
              <a:buSzPts val="1400"/>
              <a:buChar char="●"/>
              <a:defRPr/>
            </a:lvl7pPr>
            <a:lvl8pPr lvl="7" rtl="0">
              <a:lnSpc>
                <a:spcPct val="100000"/>
              </a:lnSpc>
              <a:spcBef>
                <a:spcPts val="1600"/>
              </a:spcBef>
              <a:spcAft>
                <a:spcPts val="0"/>
              </a:spcAft>
              <a:buSzPts val="1400"/>
              <a:buChar char="○"/>
              <a:defRPr/>
            </a:lvl8pPr>
            <a:lvl9pPr lvl="8" rtl="0">
              <a:lnSpc>
                <a:spcPct val="100000"/>
              </a:lnSpc>
              <a:spcBef>
                <a:spcPts val="1600"/>
              </a:spcBef>
              <a:spcAft>
                <a:spcPts val="1600"/>
              </a:spcAft>
              <a:buSzPts val="1400"/>
              <a:buChar char="■"/>
              <a:defRPr/>
            </a:lvl9pPr>
          </a:lstStyle>
          <a:p>
            <a:endParaRPr/>
          </a:p>
        </p:txBody>
      </p:sp>
      <p:sp>
        <p:nvSpPr>
          <p:cNvPr id="103" name="Google Shape;103;p1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4" name="Google Shape;104;p19"/>
          <p:cNvSpPr/>
          <p:nvPr/>
        </p:nvSpPr>
        <p:spPr>
          <a:xfrm rot="5400000">
            <a:off x="-1172500" y="2927825"/>
            <a:ext cx="23595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5" name="Google Shape;105;p19"/>
          <p:cNvSpPr/>
          <p:nvPr/>
        </p:nvSpPr>
        <p:spPr>
          <a:xfrm rot="5400000">
            <a:off x="7957000" y="1218250"/>
            <a:ext cx="23595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06"/>
        <p:cNvGrpSpPr/>
        <p:nvPr/>
      </p:nvGrpSpPr>
      <p:grpSpPr>
        <a:xfrm>
          <a:off x="0" y="0"/>
          <a:ext cx="0" cy="0"/>
          <a:chOff x="0" y="0"/>
          <a:chExt cx="0" cy="0"/>
        </a:xfrm>
      </p:grpSpPr>
      <p:sp>
        <p:nvSpPr>
          <p:cNvPr id="107" name="Google Shape;107;p20"/>
          <p:cNvSpPr txBox="1">
            <a:spLocks noGrp="1"/>
          </p:cNvSpPr>
          <p:nvPr>
            <p:ph type="title"/>
          </p:nvPr>
        </p:nvSpPr>
        <p:spPr>
          <a:xfrm>
            <a:off x="720000" y="2784563"/>
            <a:ext cx="2336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8" name="Google Shape;108;p20"/>
          <p:cNvSpPr txBox="1">
            <a:spLocks noGrp="1"/>
          </p:cNvSpPr>
          <p:nvPr>
            <p:ph type="subTitle" idx="1"/>
          </p:nvPr>
        </p:nvSpPr>
        <p:spPr>
          <a:xfrm>
            <a:off x="720000" y="3142508"/>
            <a:ext cx="23364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 name="Google Shape;109;p20"/>
          <p:cNvSpPr txBox="1">
            <a:spLocks noGrp="1"/>
          </p:cNvSpPr>
          <p:nvPr>
            <p:ph type="title" idx="2"/>
          </p:nvPr>
        </p:nvSpPr>
        <p:spPr>
          <a:xfrm>
            <a:off x="3403800" y="2784563"/>
            <a:ext cx="2336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 name="Google Shape;110;p20"/>
          <p:cNvSpPr txBox="1">
            <a:spLocks noGrp="1"/>
          </p:cNvSpPr>
          <p:nvPr>
            <p:ph type="subTitle" idx="3"/>
          </p:nvPr>
        </p:nvSpPr>
        <p:spPr>
          <a:xfrm>
            <a:off x="3403800" y="3142508"/>
            <a:ext cx="23364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0"/>
          <p:cNvSpPr txBox="1">
            <a:spLocks noGrp="1"/>
          </p:cNvSpPr>
          <p:nvPr>
            <p:ph type="title" idx="4"/>
          </p:nvPr>
        </p:nvSpPr>
        <p:spPr>
          <a:xfrm>
            <a:off x="6087600" y="2784563"/>
            <a:ext cx="2336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2" name="Google Shape;112;p20"/>
          <p:cNvSpPr txBox="1">
            <a:spLocks noGrp="1"/>
          </p:cNvSpPr>
          <p:nvPr>
            <p:ph type="subTitle" idx="5"/>
          </p:nvPr>
        </p:nvSpPr>
        <p:spPr>
          <a:xfrm>
            <a:off x="6087600" y="3142508"/>
            <a:ext cx="23364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 name="Google Shape;113;p20"/>
          <p:cNvSpPr txBox="1">
            <a:spLocks noGrp="1"/>
          </p:cNvSpPr>
          <p:nvPr>
            <p:ph type="title" idx="6"/>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 name="Google Shape;114;p20"/>
          <p:cNvSpPr/>
          <p:nvPr/>
        </p:nvSpPr>
        <p:spPr>
          <a:xfrm>
            <a:off x="-1303975" y="-462500"/>
            <a:ext cx="40344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0"/>
          <p:cNvSpPr/>
          <p:nvPr/>
        </p:nvSpPr>
        <p:spPr>
          <a:xfrm>
            <a:off x="6413575" y="4608575"/>
            <a:ext cx="40344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391900" y="2561225"/>
            <a:ext cx="43602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2996550" y="1262225"/>
            <a:ext cx="31509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2391925" y="3361375"/>
            <a:ext cx="4360200" cy="51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 name="Google Shape;17;p3"/>
          <p:cNvSpPr/>
          <p:nvPr/>
        </p:nvSpPr>
        <p:spPr>
          <a:xfrm>
            <a:off x="-808800" y="539500"/>
            <a:ext cx="3037500" cy="1110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 name="Google Shape;18;p3"/>
          <p:cNvSpPr/>
          <p:nvPr/>
        </p:nvSpPr>
        <p:spPr>
          <a:xfrm>
            <a:off x="6912025" y="3498575"/>
            <a:ext cx="3037500" cy="1110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16"/>
        <p:cNvGrpSpPr/>
        <p:nvPr/>
      </p:nvGrpSpPr>
      <p:grpSpPr>
        <a:xfrm>
          <a:off x="0" y="0"/>
          <a:ext cx="0" cy="0"/>
          <a:chOff x="0" y="0"/>
          <a:chExt cx="0" cy="0"/>
        </a:xfrm>
      </p:grpSpPr>
      <p:sp>
        <p:nvSpPr>
          <p:cNvPr id="117" name="Google Shape;117;p21"/>
          <p:cNvSpPr txBox="1">
            <a:spLocks noGrp="1"/>
          </p:cNvSpPr>
          <p:nvPr>
            <p:ph type="title"/>
          </p:nvPr>
        </p:nvSpPr>
        <p:spPr>
          <a:xfrm>
            <a:off x="1354375" y="1786225"/>
            <a:ext cx="273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8" name="Google Shape;118;p21"/>
          <p:cNvSpPr txBox="1">
            <a:spLocks noGrp="1"/>
          </p:cNvSpPr>
          <p:nvPr>
            <p:ph type="subTitle" idx="1"/>
          </p:nvPr>
        </p:nvSpPr>
        <p:spPr>
          <a:xfrm>
            <a:off x="1354375" y="2144150"/>
            <a:ext cx="2732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 name="Google Shape;119;p21"/>
          <p:cNvSpPr txBox="1">
            <a:spLocks noGrp="1"/>
          </p:cNvSpPr>
          <p:nvPr>
            <p:ph type="title" idx="2"/>
          </p:nvPr>
        </p:nvSpPr>
        <p:spPr>
          <a:xfrm>
            <a:off x="5057233" y="1786225"/>
            <a:ext cx="273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0" name="Google Shape;120;p21"/>
          <p:cNvSpPr txBox="1">
            <a:spLocks noGrp="1"/>
          </p:cNvSpPr>
          <p:nvPr>
            <p:ph type="subTitle" idx="3"/>
          </p:nvPr>
        </p:nvSpPr>
        <p:spPr>
          <a:xfrm>
            <a:off x="5057233" y="2144150"/>
            <a:ext cx="2732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 name="Google Shape;121;p21"/>
          <p:cNvSpPr txBox="1">
            <a:spLocks noGrp="1"/>
          </p:cNvSpPr>
          <p:nvPr>
            <p:ph type="title" idx="4"/>
          </p:nvPr>
        </p:nvSpPr>
        <p:spPr>
          <a:xfrm>
            <a:off x="1354375" y="3219625"/>
            <a:ext cx="273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2" name="Google Shape;122;p21"/>
          <p:cNvSpPr txBox="1">
            <a:spLocks noGrp="1"/>
          </p:cNvSpPr>
          <p:nvPr>
            <p:ph type="subTitle" idx="5"/>
          </p:nvPr>
        </p:nvSpPr>
        <p:spPr>
          <a:xfrm>
            <a:off x="1354375" y="3577550"/>
            <a:ext cx="2732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3" name="Google Shape;123;p21"/>
          <p:cNvSpPr txBox="1">
            <a:spLocks noGrp="1"/>
          </p:cNvSpPr>
          <p:nvPr>
            <p:ph type="title" idx="6"/>
          </p:nvPr>
        </p:nvSpPr>
        <p:spPr>
          <a:xfrm>
            <a:off x="5057233" y="3219625"/>
            <a:ext cx="273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4" name="Google Shape;124;p21"/>
          <p:cNvSpPr txBox="1">
            <a:spLocks noGrp="1"/>
          </p:cNvSpPr>
          <p:nvPr>
            <p:ph type="subTitle" idx="7"/>
          </p:nvPr>
        </p:nvSpPr>
        <p:spPr>
          <a:xfrm>
            <a:off x="5057233" y="3577550"/>
            <a:ext cx="27324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1"/>
          <p:cNvSpPr txBox="1">
            <a:spLocks noGrp="1"/>
          </p:cNvSpPr>
          <p:nvPr>
            <p:ph type="title" idx="8"/>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6" name="Google Shape;126;p21"/>
          <p:cNvSpPr/>
          <p:nvPr/>
        </p:nvSpPr>
        <p:spPr>
          <a:xfrm>
            <a:off x="-738475" y="539500"/>
            <a:ext cx="29034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7" name="Google Shape;127;p21"/>
          <p:cNvSpPr/>
          <p:nvPr/>
        </p:nvSpPr>
        <p:spPr>
          <a:xfrm>
            <a:off x="6979075" y="539500"/>
            <a:ext cx="29034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28"/>
        <p:cNvGrpSpPr/>
        <p:nvPr/>
      </p:nvGrpSpPr>
      <p:grpSpPr>
        <a:xfrm>
          <a:off x="0" y="0"/>
          <a:ext cx="0" cy="0"/>
          <a:chOff x="0" y="0"/>
          <a:chExt cx="0" cy="0"/>
        </a:xfrm>
      </p:grpSpPr>
      <p:sp>
        <p:nvSpPr>
          <p:cNvPr id="129" name="Google Shape;129;p22"/>
          <p:cNvSpPr txBox="1">
            <a:spLocks noGrp="1"/>
          </p:cNvSpPr>
          <p:nvPr>
            <p:ph type="title"/>
          </p:nvPr>
        </p:nvSpPr>
        <p:spPr>
          <a:xfrm>
            <a:off x="1098513" y="1951013"/>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0" name="Google Shape;130;p22"/>
          <p:cNvSpPr txBox="1">
            <a:spLocks noGrp="1"/>
          </p:cNvSpPr>
          <p:nvPr>
            <p:ph type="subTitle" idx="1"/>
          </p:nvPr>
        </p:nvSpPr>
        <p:spPr>
          <a:xfrm>
            <a:off x="1098513" y="2308938"/>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1" name="Google Shape;131;p22"/>
          <p:cNvSpPr txBox="1">
            <a:spLocks noGrp="1"/>
          </p:cNvSpPr>
          <p:nvPr>
            <p:ph type="title" idx="2"/>
          </p:nvPr>
        </p:nvSpPr>
        <p:spPr>
          <a:xfrm>
            <a:off x="3532501" y="1951013"/>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2" name="Google Shape;132;p22"/>
          <p:cNvSpPr txBox="1">
            <a:spLocks noGrp="1"/>
          </p:cNvSpPr>
          <p:nvPr>
            <p:ph type="subTitle" idx="3"/>
          </p:nvPr>
        </p:nvSpPr>
        <p:spPr>
          <a:xfrm>
            <a:off x="3532505" y="2308938"/>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22"/>
          <p:cNvSpPr txBox="1">
            <a:spLocks noGrp="1"/>
          </p:cNvSpPr>
          <p:nvPr>
            <p:ph type="title" idx="4"/>
          </p:nvPr>
        </p:nvSpPr>
        <p:spPr>
          <a:xfrm>
            <a:off x="1098513" y="3689650"/>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4" name="Google Shape;134;p22"/>
          <p:cNvSpPr txBox="1">
            <a:spLocks noGrp="1"/>
          </p:cNvSpPr>
          <p:nvPr>
            <p:ph type="subTitle" idx="5"/>
          </p:nvPr>
        </p:nvSpPr>
        <p:spPr>
          <a:xfrm>
            <a:off x="1098513" y="4047575"/>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 name="Google Shape;135;p22"/>
          <p:cNvSpPr txBox="1">
            <a:spLocks noGrp="1"/>
          </p:cNvSpPr>
          <p:nvPr>
            <p:ph type="title" idx="6"/>
          </p:nvPr>
        </p:nvSpPr>
        <p:spPr>
          <a:xfrm>
            <a:off x="3532501" y="3689650"/>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 name="Google Shape;136;p22"/>
          <p:cNvSpPr txBox="1">
            <a:spLocks noGrp="1"/>
          </p:cNvSpPr>
          <p:nvPr>
            <p:ph type="subTitle" idx="7"/>
          </p:nvPr>
        </p:nvSpPr>
        <p:spPr>
          <a:xfrm>
            <a:off x="3532501" y="4047575"/>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22"/>
          <p:cNvSpPr txBox="1">
            <a:spLocks noGrp="1"/>
          </p:cNvSpPr>
          <p:nvPr>
            <p:ph type="title" idx="8"/>
          </p:nvPr>
        </p:nvSpPr>
        <p:spPr>
          <a:xfrm>
            <a:off x="5966497" y="1951013"/>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8" name="Google Shape;138;p22"/>
          <p:cNvSpPr txBox="1">
            <a:spLocks noGrp="1"/>
          </p:cNvSpPr>
          <p:nvPr>
            <p:ph type="subTitle" idx="9"/>
          </p:nvPr>
        </p:nvSpPr>
        <p:spPr>
          <a:xfrm>
            <a:off x="5966497" y="2308938"/>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 name="Google Shape;139;p22"/>
          <p:cNvSpPr txBox="1">
            <a:spLocks noGrp="1"/>
          </p:cNvSpPr>
          <p:nvPr>
            <p:ph type="title" idx="13"/>
          </p:nvPr>
        </p:nvSpPr>
        <p:spPr>
          <a:xfrm>
            <a:off x="5966497" y="3689650"/>
            <a:ext cx="20790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0" name="Google Shape;140;p22"/>
          <p:cNvSpPr txBox="1">
            <a:spLocks noGrp="1"/>
          </p:cNvSpPr>
          <p:nvPr>
            <p:ph type="subTitle" idx="14"/>
          </p:nvPr>
        </p:nvSpPr>
        <p:spPr>
          <a:xfrm>
            <a:off x="5966497" y="4047575"/>
            <a:ext cx="2079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2"/>
          <p:cNvSpPr txBox="1">
            <a:spLocks noGrp="1"/>
          </p:cNvSpPr>
          <p:nvPr>
            <p:ph type="title" idx="15"/>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2" name="Google Shape;142;p22"/>
          <p:cNvSpPr/>
          <p:nvPr/>
        </p:nvSpPr>
        <p:spPr>
          <a:xfrm rot="5400000">
            <a:off x="-1172500" y="1218250"/>
            <a:ext cx="23595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43" name="Google Shape;143;p22"/>
          <p:cNvSpPr/>
          <p:nvPr/>
        </p:nvSpPr>
        <p:spPr>
          <a:xfrm rot="5400000">
            <a:off x="7957000" y="2927825"/>
            <a:ext cx="23595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44"/>
        <p:cNvGrpSpPr/>
        <p:nvPr/>
      </p:nvGrpSpPr>
      <p:grpSpPr>
        <a:xfrm>
          <a:off x="0" y="0"/>
          <a:ext cx="0" cy="0"/>
          <a:chOff x="0" y="0"/>
          <a:chExt cx="0" cy="0"/>
        </a:xfrm>
      </p:grpSpPr>
      <p:sp>
        <p:nvSpPr>
          <p:cNvPr id="145" name="Google Shape;145;p23"/>
          <p:cNvSpPr txBox="1">
            <a:spLocks noGrp="1"/>
          </p:cNvSpPr>
          <p:nvPr>
            <p:ph type="title" hasCustomPrompt="1"/>
          </p:nvPr>
        </p:nvSpPr>
        <p:spPr>
          <a:xfrm>
            <a:off x="1151614" y="1438900"/>
            <a:ext cx="2138100" cy="518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2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46" name="Google Shape;146;p23"/>
          <p:cNvSpPr txBox="1">
            <a:spLocks noGrp="1"/>
          </p:cNvSpPr>
          <p:nvPr>
            <p:ph type="subTitle" idx="1"/>
          </p:nvPr>
        </p:nvSpPr>
        <p:spPr>
          <a:xfrm>
            <a:off x="1151400" y="1769102"/>
            <a:ext cx="2138100" cy="387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3"/>
          <p:cNvSpPr txBox="1">
            <a:spLocks noGrp="1"/>
          </p:cNvSpPr>
          <p:nvPr>
            <p:ph type="title" idx="2" hasCustomPrompt="1"/>
          </p:nvPr>
        </p:nvSpPr>
        <p:spPr>
          <a:xfrm>
            <a:off x="5854575" y="1935975"/>
            <a:ext cx="2138100" cy="5181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2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48" name="Google Shape;148;p23"/>
          <p:cNvSpPr txBox="1">
            <a:spLocks noGrp="1"/>
          </p:cNvSpPr>
          <p:nvPr>
            <p:ph type="subTitle" idx="3"/>
          </p:nvPr>
        </p:nvSpPr>
        <p:spPr>
          <a:xfrm>
            <a:off x="5854575" y="2266167"/>
            <a:ext cx="2138100" cy="38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3"/>
          <p:cNvSpPr txBox="1">
            <a:spLocks noGrp="1"/>
          </p:cNvSpPr>
          <p:nvPr>
            <p:ph type="title" idx="4" hasCustomPrompt="1"/>
          </p:nvPr>
        </p:nvSpPr>
        <p:spPr>
          <a:xfrm>
            <a:off x="5854619" y="2930124"/>
            <a:ext cx="2138100" cy="518100"/>
          </a:xfrm>
          <a:prstGeom prst="rect">
            <a:avLst/>
          </a:prstGeom>
        </p:spPr>
        <p:txBody>
          <a:bodyPr spcFirstLastPara="1" wrap="square" lIns="91425" tIns="91425" rIns="91425" bIns="91425" anchor="b" anchorCtr="0">
            <a:noAutofit/>
          </a:bodyPr>
          <a:lstStyle>
            <a:lvl1pPr lvl="0" rtl="0">
              <a:spcBef>
                <a:spcPts val="0"/>
              </a:spcBef>
              <a:spcAft>
                <a:spcPts val="0"/>
              </a:spcAft>
              <a:buSzPts val="6200"/>
              <a:buNone/>
              <a:defRPr sz="2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0" name="Google Shape;150;p23"/>
          <p:cNvSpPr txBox="1">
            <a:spLocks noGrp="1"/>
          </p:cNvSpPr>
          <p:nvPr>
            <p:ph type="subTitle" idx="5"/>
          </p:nvPr>
        </p:nvSpPr>
        <p:spPr>
          <a:xfrm>
            <a:off x="5854616" y="3260300"/>
            <a:ext cx="2138100" cy="387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 name="Google Shape;151;p23"/>
          <p:cNvSpPr txBox="1">
            <a:spLocks noGrp="1"/>
          </p:cNvSpPr>
          <p:nvPr>
            <p:ph type="title" idx="6" hasCustomPrompt="1"/>
          </p:nvPr>
        </p:nvSpPr>
        <p:spPr>
          <a:xfrm>
            <a:off x="1151504" y="2433054"/>
            <a:ext cx="2138100" cy="518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2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2" name="Google Shape;152;p23"/>
          <p:cNvSpPr txBox="1">
            <a:spLocks noGrp="1"/>
          </p:cNvSpPr>
          <p:nvPr>
            <p:ph type="subTitle" idx="7"/>
          </p:nvPr>
        </p:nvSpPr>
        <p:spPr>
          <a:xfrm>
            <a:off x="1151400" y="2763238"/>
            <a:ext cx="2138100" cy="387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 name="Google Shape;153;p23"/>
          <p:cNvSpPr txBox="1">
            <a:spLocks noGrp="1"/>
          </p:cNvSpPr>
          <p:nvPr>
            <p:ph type="title" idx="8"/>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4" name="Google Shape;154;p23"/>
          <p:cNvSpPr/>
          <p:nvPr/>
        </p:nvSpPr>
        <p:spPr>
          <a:xfrm>
            <a:off x="-458062" y="-212037"/>
            <a:ext cx="29034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55" name="Google Shape;155;p23"/>
          <p:cNvSpPr/>
          <p:nvPr/>
        </p:nvSpPr>
        <p:spPr>
          <a:xfrm>
            <a:off x="6698638" y="4353538"/>
            <a:ext cx="29034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56" name="Google Shape;156;p23"/>
          <p:cNvSpPr txBox="1">
            <a:spLocks noGrp="1"/>
          </p:cNvSpPr>
          <p:nvPr>
            <p:ph type="title" idx="9" hasCustomPrompt="1"/>
          </p:nvPr>
        </p:nvSpPr>
        <p:spPr>
          <a:xfrm>
            <a:off x="1151454" y="3427204"/>
            <a:ext cx="2138100" cy="518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2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57" name="Google Shape;157;p23"/>
          <p:cNvSpPr txBox="1">
            <a:spLocks noGrp="1"/>
          </p:cNvSpPr>
          <p:nvPr>
            <p:ph type="subTitle" idx="13"/>
          </p:nvPr>
        </p:nvSpPr>
        <p:spPr>
          <a:xfrm>
            <a:off x="1151350" y="3757388"/>
            <a:ext cx="2138100" cy="387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58"/>
        <p:cNvGrpSpPr/>
        <p:nvPr/>
      </p:nvGrpSpPr>
      <p:grpSpPr>
        <a:xfrm>
          <a:off x="0" y="0"/>
          <a:ext cx="0" cy="0"/>
          <a:chOff x="0" y="0"/>
          <a:chExt cx="0" cy="0"/>
        </a:xfrm>
      </p:grpSpPr>
      <p:sp>
        <p:nvSpPr>
          <p:cNvPr id="159" name="Google Shape;159;p24"/>
          <p:cNvSpPr txBox="1">
            <a:spLocks noGrp="1"/>
          </p:cNvSpPr>
          <p:nvPr>
            <p:ph type="ctrTitle"/>
          </p:nvPr>
        </p:nvSpPr>
        <p:spPr>
          <a:xfrm>
            <a:off x="2135400" y="563236"/>
            <a:ext cx="4873200" cy="1048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0" name="Google Shape;160;p24"/>
          <p:cNvSpPr txBox="1">
            <a:spLocks noGrp="1"/>
          </p:cNvSpPr>
          <p:nvPr>
            <p:ph type="subTitle" idx="1"/>
          </p:nvPr>
        </p:nvSpPr>
        <p:spPr>
          <a:xfrm>
            <a:off x="2941775" y="1507125"/>
            <a:ext cx="3200100" cy="13095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61" name="Google Shape;161;p24"/>
          <p:cNvSpPr txBox="1"/>
          <p:nvPr/>
        </p:nvSpPr>
        <p:spPr>
          <a:xfrm>
            <a:off x="2555100" y="3617775"/>
            <a:ext cx="4033800" cy="465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300"/>
              </a:spcBef>
              <a:spcAft>
                <a:spcPts val="0"/>
              </a:spcAft>
              <a:buNone/>
            </a:pPr>
            <a:r>
              <a:rPr lang="en" sz="1000">
                <a:solidFill>
                  <a:srgbClr val="191919"/>
                </a:solidFill>
                <a:latin typeface="Catamaran"/>
                <a:ea typeface="Catamaran"/>
                <a:cs typeface="Catamaran"/>
                <a:sym typeface="Catamaran"/>
              </a:rPr>
              <a:t>CREDITS: This presentation template was created by </a:t>
            </a:r>
            <a:r>
              <a:rPr lang="en" sz="1000" b="1">
                <a:solidFill>
                  <a:srgbClr val="191919"/>
                </a:solidFill>
                <a:uFill>
                  <a:noFill/>
                </a:uFill>
                <a:latin typeface="Catamaran"/>
                <a:ea typeface="Catamaran"/>
                <a:cs typeface="Catamaran"/>
                <a:sym typeface="Catamaran"/>
                <a:hlinkClick r:id="rId2">
                  <a:extLst>
                    <a:ext uri="{A12FA001-AC4F-418D-AE19-62706E023703}">
                      <ahyp:hlinkClr xmlns:ahyp="http://schemas.microsoft.com/office/drawing/2018/hyperlinkcolor" val="tx"/>
                    </a:ext>
                  </a:extLst>
                </a:hlinkClick>
              </a:rPr>
              <a:t>Slidesgo</a:t>
            </a:r>
            <a:r>
              <a:rPr lang="en" sz="1000">
                <a:solidFill>
                  <a:srgbClr val="191919"/>
                </a:solidFill>
                <a:latin typeface="Catamaran"/>
                <a:ea typeface="Catamaran"/>
                <a:cs typeface="Catamaran"/>
                <a:sym typeface="Catamaran"/>
              </a:rPr>
              <a:t>, and includes icons by </a:t>
            </a:r>
            <a:r>
              <a:rPr lang="en" sz="1000" b="1">
                <a:solidFill>
                  <a:srgbClr val="191919"/>
                </a:solidFill>
                <a:uFill>
                  <a:noFill/>
                </a:uFill>
                <a:latin typeface="Catamaran"/>
                <a:ea typeface="Catamaran"/>
                <a:cs typeface="Catamaran"/>
                <a:sym typeface="Catamaran"/>
                <a:hlinkClick r:id="rId3">
                  <a:extLst>
                    <a:ext uri="{A12FA001-AC4F-418D-AE19-62706E023703}">
                      <ahyp:hlinkClr xmlns:ahyp="http://schemas.microsoft.com/office/drawing/2018/hyperlinkcolor" val="tx"/>
                    </a:ext>
                  </a:extLst>
                </a:hlinkClick>
              </a:rPr>
              <a:t>Flaticon</a:t>
            </a:r>
            <a:r>
              <a:rPr lang="en" sz="1000">
                <a:solidFill>
                  <a:srgbClr val="191919"/>
                </a:solidFill>
                <a:latin typeface="Catamaran"/>
                <a:ea typeface="Catamaran"/>
                <a:cs typeface="Catamaran"/>
                <a:sym typeface="Catamaran"/>
              </a:rPr>
              <a:t> and infographics &amp; images by </a:t>
            </a:r>
            <a:r>
              <a:rPr lang="en" sz="1000" b="1">
                <a:solidFill>
                  <a:srgbClr val="191919"/>
                </a:solidFill>
                <a:uFill>
                  <a:noFill/>
                </a:uFill>
                <a:latin typeface="Catamaran"/>
                <a:ea typeface="Catamaran"/>
                <a:cs typeface="Catamaran"/>
                <a:sym typeface="Catamaran"/>
                <a:hlinkClick r:id="rId4">
                  <a:extLst>
                    <a:ext uri="{A12FA001-AC4F-418D-AE19-62706E023703}">
                      <ahyp:hlinkClr xmlns:ahyp="http://schemas.microsoft.com/office/drawing/2018/hyperlinkcolor" val="tx"/>
                    </a:ext>
                  </a:extLst>
                </a:hlinkClick>
              </a:rPr>
              <a:t>Freepik</a:t>
            </a:r>
            <a:endParaRPr sz="1000" b="1">
              <a:solidFill>
                <a:srgbClr val="191919"/>
              </a:solidFill>
              <a:latin typeface="Catamaran"/>
              <a:ea typeface="Catamaran"/>
              <a:cs typeface="Catamaran"/>
              <a:sym typeface="Catamaran"/>
            </a:endParaRPr>
          </a:p>
        </p:txBody>
      </p:sp>
      <p:sp>
        <p:nvSpPr>
          <p:cNvPr id="162" name="Google Shape;162;p24"/>
          <p:cNvSpPr/>
          <p:nvPr/>
        </p:nvSpPr>
        <p:spPr>
          <a:xfrm rot="5400000">
            <a:off x="-949225" y="193663"/>
            <a:ext cx="43269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4"/>
          <p:cNvSpPr/>
          <p:nvPr/>
        </p:nvSpPr>
        <p:spPr>
          <a:xfrm rot="5400000">
            <a:off x="5766325" y="3947838"/>
            <a:ext cx="43269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4"/>
          <p:cNvSpPr txBox="1">
            <a:spLocks noGrp="1"/>
          </p:cNvSpPr>
          <p:nvPr>
            <p:ph type="subTitle" idx="2"/>
          </p:nvPr>
        </p:nvSpPr>
        <p:spPr>
          <a:xfrm>
            <a:off x="2854650" y="4221100"/>
            <a:ext cx="3434700" cy="373800"/>
          </a:xfrm>
          <a:prstGeom prst="rect">
            <a:avLst/>
          </a:prstGeom>
        </p:spPr>
        <p:txBody>
          <a:bodyPr spcFirstLastPara="1" wrap="square" lIns="91425" tIns="91425" rIns="91425" bIns="91425" anchor="t" anchorCtr="0">
            <a:noAutofit/>
          </a:bodyPr>
          <a:lstStyle>
            <a:lvl1pPr lvl="0" algn="ctr">
              <a:spcBef>
                <a:spcPts val="300"/>
              </a:spcBef>
              <a:spcAft>
                <a:spcPts val="0"/>
              </a:spcAft>
              <a:buSzPts val="1000"/>
              <a:buNone/>
              <a:defRPr sz="1000">
                <a:solidFill>
                  <a:srgbClr val="191919"/>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65"/>
        <p:cNvGrpSpPr/>
        <p:nvPr/>
      </p:nvGrpSpPr>
      <p:grpSpPr>
        <a:xfrm>
          <a:off x="0" y="0"/>
          <a:ext cx="0" cy="0"/>
          <a:chOff x="0" y="0"/>
          <a:chExt cx="0" cy="0"/>
        </a:xfrm>
      </p:grpSpPr>
      <p:sp>
        <p:nvSpPr>
          <p:cNvPr id="166" name="Google Shape;166;p25"/>
          <p:cNvSpPr/>
          <p:nvPr/>
        </p:nvSpPr>
        <p:spPr>
          <a:xfrm>
            <a:off x="-565100" y="-462500"/>
            <a:ext cx="59091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5"/>
          <p:cNvSpPr/>
          <p:nvPr/>
        </p:nvSpPr>
        <p:spPr>
          <a:xfrm>
            <a:off x="3799950" y="4608575"/>
            <a:ext cx="59091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68"/>
        <p:cNvGrpSpPr/>
        <p:nvPr/>
      </p:nvGrpSpPr>
      <p:grpSpPr>
        <a:xfrm>
          <a:off x="0" y="0"/>
          <a:ext cx="0" cy="0"/>
          <a:chOff x="0" y="0"/>
          <a:chExt cx="0" cy="0"/>
        </a:xfrm>
      </p:grpSpPr>
      <p:sp>
        <p:nvSpPr>
          <p:cNvPr id="169" name="Google Shape;169;p26"/>
          <p:cNvSpPr/>
          <p:nvPr/>
        </p:nvSpPr>
        <p:spPr>
          <a:xfrm>
            <a:off x="-808800" y="539500"/>
            <a:ext cx="3037500" cy="1110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70" name="Google Shape;170;p26"/>
          <p:cNvSpPr/>
          <p:nvPr/>
        </p:nvSpPr>
        <p:spPr>
          <a:xfrm>
            <a:off x="6912025" y="3498575"/>
            <a:ext cx="3037500" cy="1110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4"/>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5"/>
        <p:cNvGrpSpPr/>
        <p:nvPr/>
      </p:nvGrpSpPr>
      <p:grpSpPr>
        <a:xfrm>
          <a:off x="0" y="0"/>
          <a:ext cx="0" cy="0"/>
          <a:chOff x="0" y="0"/>
          <a:chExt cx="0" cy="0"/>
        </a:xfrm>
      </p:grpSpPr>
      <p:sp>
        <p:nvSpPr>
          <p:cNvPr id="176" name="Google Shape;176;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sp>
        <p:nvSpPr>
          <p:cNvPr id="20" name="Google Shape;20;p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 name="Google Shape;21;p4"/>
          <p:cNvSpPr txBox="1">
            <a:spLocks noGrp="1"/>
          </p:cNvSpPr>
          <p:nvPr>
            <p:ph type="body" idx="1"/>
          </p:nvPr>
        </p:nvSpPr>
        <p:spPr>
          <a:xfrm>
            <a:off x="2194800" y="1457275"/>
            <a:ext cx="4754400" cy="2933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solidFill>
                  <a:srgbClr val="434343"/>
                </a:solidFill>
              </a:defRPr>
            </a:lvl1pPr>
            <a:lvl2pPr marL="914400" lvl="1" indent="-317500" rtl="0">
              <a:lnSpc>
                <a:spcPct val="115000"/>
              </a:lnSpc>
              <a:spcBef>
                <a:spcPts val="160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22" name="Google Shape;22;p4"/>
          <p:cNvSpPr/>
          <p:nvPr/>
        </p:nvSpPr>
        <p:spPr>
          <a:xfrm rot="5400000">
            <a:off x="-187800" y="4401845"/>
            <a:ext cx="2555100" cy="1002000"/>
          </a:xfrm>
          <a:prstGeom prst="roundRect">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5400000">
            <a:off x="6776725" y="4401845"/>
            <a:ext cx="25551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1662688" y="2732925"/>
            <a:ext cx="2543700" cy="5121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2500">
                <a:latin typeface="Lexend Deca"/>
                <a:ea typeface="Lexend Deca"/>
                <a:cs typeface="Lexend Deca"/>
                <a:sym typeface="Lexend Deca"/>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160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160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160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160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160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160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1600"/>
              </a:spcBef>
              <a:spcAft>
                <a:spcPts val="1600"/>
              </a:spcAft>
              <a:buSzPts val="2500"/>
              <a:buFont typeface="Bebas Neue"/>
              <a:buNone/>
              <a:defRPr sz="2500">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4937604" y="2732925"/>
            <a:ext cx="2543700" cy="512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2500">
                <a:latin typeface="Lexend Deca"/>
                <a:ea typeface="Lexend Deca"/>
                <a:cs typeface="Lexend Deca"/>
                <a:sym typeface="Lexend Deca"/>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160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1600"/>
              </a:spcBef>
              <a:spcAft>
                <a:spcPts val="1600"/>
              </a:spcAft>
              <a:buSzPts val="2500"/>
              <a:buFont typeface="Bebas Neue"/>
              <a:buNone/>
              <a:defRPr sz="2500">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1662688" y="3069550"/>
            <a:ext cx="2543700" cy="10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37611" y="3069550"/>
            <a:ext cx="2543700" cy="10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p:nvPr/>
        </p:nvSpPr>
        <p:spPr>
          <a:xfrm>
            <a:off x="-1303975" y="-462500"/>
            <a:ext cx="40344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5"/>
          <p:cNvSpPr/>
          <p:nvPr/>
        </p:nvSpPr>
        <p:spPr>
          <a:xfrm>
            <a:off x="6413575" y="4608575"/>
            <a:ext cx="4034400" cy="1002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sp>
        <p:nvSpPr>
          <p:cNvPr id="33" name="Google Shape;33;p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 name="Google Shape;34;p6"/>
          <p:cNvSpPr/>
          <p:nvPr/>
        </p:nvSpPr>
        <p:spPr>
          <a:xfrm rot="5400000">
            <a:off x="6743250" y="-209300"/>
            <a:ext cx="23595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5" name="Google Shape;35;p6"/>
          <p:cNvSpPr/>
          <p:nvPr/>
        </p:nvSpPr>
        <p:spPr>
          <a:xfrm>
            <a:off x="-1335600" y="4634025"/>
            <a:ext cx="23595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sp>
        <p:nvSpPr>
          <p:cNvPr id="37" name="Google Shape;37;p7"/>
          <p:cNvSpPr txBox="1">
            <a:spLocks noGrp="1"/>
          </p:cNvSpPr>
          <p:nvPr>
            <p:ph type="subTitle" idx="1"/>
          </p:nvPr>
        </p:nvSpPr>
        <p:spPr>
          <a:xfrm>
            <a:off x="713225" y="1694350"/>
            <a:ext cx="4134900" cy="205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38" name="Google Shape;38;p7"/>
          <p:cNvSpPr txBox="1">
            <a:spLocks noGrp="1"/>
          </p:cNvSpPr>
          <p:nvPr>
            <p:ph type="title"/>
          </p:nvPr>
        </p:nvSpPr>
        <p:spPr>
          <a:xfrm>
            <a:off x="713225" y="541125"/>
            <a:ext cx="36048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 name="Google Shape;39;p7"/>
          <p:cNvSpPr/>
          <p:nvPr/>
        </p:nvSpPr>
        <p:spPr>
          <a:xfrm>
            <a:off x="-1303975" y="-614900"/>
            <a:ext cx="5622000" cy="1002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7"/>
          <p:cNvSpPr/>
          <p:nvPr/>
        </p:nvSpPr>
        <p:spPr>
          <a:xfrm>
            <a:off x="-1303975" y="4760975"/>
            <a:ext cx="56220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sp>
        <p:nvSpPr>
          <p:cNvPr id="42" name="Google Shape;42;p8"/>
          <p:cNvSpPr txBox="1">
            <a:spLocks noGrp="1"/>
          </p:cNvSpPr>
          <p:nvPr>
            <p:ph type="title"/>
          </p:nvPr>
        </p:nvSpPr>
        <p:spPr>
          <a:xfrm>
            <a:off x="1388100" y="1374738"/>
            <a:ext cx="6367800" cy="23940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9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43" name="Google Shape;43;p8"/>
          <p:cNvSpPr/>
          <p:nvPr/>
        </p:nvSpPr>
        <p:spPr>
          <a:xfrm rot="5400000">
            <a:off x="6337525" y="-212025"/>
            <a:ext cx="4186500" cy="10020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44" name="Google Shape;44;p8"/>
          <p:cNvSpPr/>
          <p:nvPr/>
        </p:nvSpPr>
        <p:spPr>
          <a:xfrm rot="5400000">
            <a:off x="-1380025" y="4353550"/>
            <a:ext cx="4186500" cy="10020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
        <p:cNvGrpSpPr/>
        <p:nvPr/>
      </p:nvGrpSpPr>
      <p:grpSpPr>
        <a:xfrm>
          <a:off x="0" y="0"/>
          <a:ext cx="0" cy="0"/>
          <a:chOff x="0" y="0"/>
          <a:chExt cx="0" cy="0"/>
        </a:xfrm>
      </p:grpSpPr>
      <p:sp>
        <p:nvSpPr>
          <p:cNvPr id="46" name="Google Shape;46;p9"/>
          <p:cNvSpPr txBox="1">
            <a:spLocks noGrp="1"/>
          </p:cNvSpPr>
          <p:nvPr>
            <p:ph type="title"/>
          </p:nvPr>
        </p:nvSpPr>
        <p:spPr>
          <a:xfrm>
            <a:off x="2391900" y="1562825"/>
            <a:ext cx="43602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7" name="Google Shape;47;p9"/>
          <p:cNvSpPr txBox="1">
            <a:spLocks noGrp="1"/>
          </p:cNvSpPr>
          <p:nvPr>
            <p:ph type="subTitle" idx="1"/>
          </p:nvPr>
        </p:nvSpPr>
        <p:spPr>
          <a:xfrm>
            <a:off x="2391925" y="2362975"/>
            <a:ext cx="4360200" cy="121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8" name="Google Shape;48;p9"/>
          <p:cNvSpPr/>
          <p:nvPr/>
        </p:nvSpPr>
        <p:spPr>
          <a:xfrm>
            <a:off x="5176050" y="420588"/>
            <a:ext cx="3155400" cy="8043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49" name="Google Shape;49;p9"/>
          <p:cNvSpPr/>
          <p:nvPr/>
        </p:nvSpPr>
        <p:spPr>
          <a:xfrm>
            <a:off x="812550" y="3918613"/>
            <a:ext cx="3155400" cy="8043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sp>
        <p:nvSpPr>
          <p:cNvPr id="51" name="Google Shape;51;p10"/>
          <p:cNvSpPr txBox="1">
            <a:spLocks noGrp="1"/>
          </p:cNvSpPr>
          <p:nvPr>
            <p:ph type="title"/>
          </p:nvPr>
        </p:nvSpPr>
        <p:spPr>
          <a:xfrm>
            <a:off x="720000" y="3323425"/>
            <a:ext cx="4289700" cy="123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2" name="Google Shape;52;p10"/>
          <p:cNvSpPr/>
          <p:nvPr/>
        </p:nvSpPr>
        <p:spPr>
          <a:xfrm>
            <a:off x="-808800" y="539500"/>
            <a:ext cx="3037500" cy="1110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3" name="Google Shape;53;p10"/>
          <p:cNvSpPr/>
          <p:nvPr/>
        </p:nvSpPr>
        <p:spPr>
          <a:xfrm>
            <a:off x="6912025" y="3498575"/>
            <a:ext cx="3037500" cy="11100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478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1pPr>
            <a:lvl2pPr lvl="1"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2pPr>
            <a:lvl3pPr lvl="2"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3pPr>
            <a:lvl4pPr lvl="3"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4pPr>
            <a:lvl5pPr lvl="4"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5pPr>
            <a:lvl6pPr lvl="5"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6pPr>
            <a:lvl7pPr lvl="6"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7pPr>
            <a:lvl8pPr lvl="7"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8pPr>
            <a:lvl9pPr lvl="8" rtl="0">
              <a:spcBef>
                <a:spcPts val="0"/>
              </a:spcBef>
              <a:spcAft>
                <a:spcPts val="0"/>
              </a:spcAft>
              <a:buClr>
                <a:schemeClr val="dk1"/>
              </a:buClr>
              <a:buSzPts val="3500"/>
              <a:buFont typeface="Lexend Deca"/>
              <a:buNone/>
              <a:defRPr sz="3500">
                <a:solidFill>
                  <a:schemeClr val="dk1"/>
                </a:solidFill>
                <a:latin typeface="Lexend Deca"/>
                <a:ea typeface="Lexend Deca"/>
                <a:cs typeface="Lexend Deca"/>
                <a:sym typeface="Lexend Deca"/>
              </a:defRPr>
            </a:lvl9pPr>
          </a:lstStyle>
          <a:p>
            <a:endParaRPr/>
          </a:p>
        </p:txBody>
      </p:sp>
      <p:sp>
        <p:nvSpPr>
          <p:cNvPr id="7" name="Google Shape;7;p1"/>
          <p:cNvSpPr txBox="1">
            <a:spLocks noGrp="1"/>
          </p:cNvSpPr>
          <p:nvPr>
            <p:ph type="body" idx="1"/>
          </p:nvPr>
        </p:nvSpPr>
        <p:spPr>
          <a:xfrm>
            <a:off x="713225" y="1152475"/>
            <a:ext cx="7682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00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00000"/>
              </a:lnSpc>
              <a:spcBef>
                <a:spcPts val="1600"/>
              </a:spcBef>
              <a:spcAft>
                <a:spcPts val="160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71"/>
        <p:cNvGrpSpPr/>
        <p:nvPr/>
      </p:nvGrpSpPr>
      <p:grpSpPr>
        <a:xfrm>
          <a:off x="0" y="0"/>
          <a:ext cx="0" cy="0"/>
          <a:chOff x="0" y="0"/>
          <a:chExt cx="0" cy="0"/>
        </a:xfrm>
      </p:grpSpPr>
      <p:sp>
        <p:nvSpPr>
          <p:cNvPr id="172" name="Google Shape;172;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73" name="Google Shape;173;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hyperlink" Target="https://docs.google.com/spreadsheets/d/1X_PvIunFBZjknEyk88KzKCvZbqAfWlLSErtd7QCVn9Y/copy"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hyperlink" Target="https://www.freepik.com/free-photo/front-view-people-having-meeting-office_12065575.htm/?utm_source=slidesgo_template&amp;utm_medium=referral-link&amp;utm_campaign=sg_resources&amp;utm_content=freepik" TargetMode="External"/><Relationship Id="rId7" Type="http://schemas.openxmlformats.org/officeDocument/2006/relationships/hyperlink" Target="https://www.freepik.com/free-photo/woman-showing-something-her-colleagues-during-meeting_12065589.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 Id="rId6" Type="http://schemas.openxmlformats.org/officeDocument/2006/relationships/hyperlink" Target="https://www.freepik.com/free-photo/close-up-people-working-with-laptop_23404568.htm/?utm_source=slidesgo_template&amp;utm_medium=referral-link&amp;utm_campaign=sg_resources&amp;utm_content=freepik" TargetMode="External"/><Relationship Id="rId5" Type="http://schemas.openxmlformats.org/officeDocument/2006/relationships/hyperlink" Target="https://www.freepik.com/free-photo/flat-lay-paper-mockup-laptop_4653304.htm/?utm_source=slidesgo_template&amp;utm_medium=referral-link&amp;utm_campaign=sg_resources&amp;utm_content=freepik" TargetMode="External"/><Relationship Id="rId4" Type="http://schemas.openxmlformats.org/officeDocument/2006/relationships/hyperlink" Target="https://www.freepik.com/free-photo/young-business-woman-working-her-desk-with-laptop_21076003.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group-businesspeople-making-plans-energy-saving-workplace_2524101.htm/?utm_source=slidesgo_template&amp;utm_medium=referral-link&amp;utm_campaign=sg_resources&amp;utm_content=freepik/?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hyperlink" Target="https://www.freepik.com/free-photo/close-up-man-working-with-laptop_22892790.htm/?utm_source=slidesgo_template&amp;utm_medium=referral-link&amp;utm_campaign=sg_resources&amp;utm_content=freepik" TargetMode="External"/><Relationship Id="rId5" Type="http://schemas.openxmlformats.org/officeDocument/2006/relationships/hyperlink" Target="https://www.freepik.com/free-photo/crop-architect-opening-blueprint_1477063.htm/?utm_source=slidesgo_template&amp;utm_medium=referral-link&amp;utm_campaign=sg_resources&amp;utm_content=freepik" TargetMode="External"/><Relationship Id="rId4" Type="http://schemas.openxmlformats.org/officeDocument/2006/relationships/hyperlink" Target="https://www.freepik.com/free-photo/person-working-as-part-company-team_195345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2.xml"/><Relationship Id="rId1" Type="http://schemas.openxmlformats.org/officeDocument/2006/relationships/slideLayout" Target="../slideLayouts/slideLayout27.xml"/><Relationship Id="rId6" Type="http://schemas.openxmlformats.org/officeDocument/2006/relationships/slide" Target="slide14.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4.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Lexend+Deca"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 Id="rId4" Type="http://schemas.openxmlformats.org/officeDocument/2006/relationships/hyperlink" Target="https://fonts.google.com/specimen/Catamaran" TargetMode="External"/></Relationships>
</file>

<file path=ppt/slides/_rels/slide3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5.png"/><Relationship Id="rId2" Type="http://schemas.openxmlformats.org/officeDocument/2006/relationships/notesSlide" Target="../notesSlides/notesSlide35.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4.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3.png"/><Relationship Id="rId4" Type="http://schemas.openxmlformats.org/officeDocument/2006/relationships/image" Target="../media/image11.png"/><Relationship Id="rId9" Type="http://schemas.openxmlformats.org/officeDocument/2006/relationships/image" Target="../media/image12.png"/></Relationships>
</file>

<file path=ppt/slides/_rels/slide3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6.xml"/><Relationship Id="rId4" Type="http://schemas.openxmlformats.org/officeDocument/2006/relationships/image" Target="../media/image16.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80"/>
        <p:cNvGrpSpPr/>
        <p:nvPr/>
      </p:nvGrpSpPr>
      <p:grpSpPr>
        <a:xfrm>
          <a:off x="0" y="0"/>
          <a:ext cx="0" cy="0"/>
          <a:chOff x="0" y="0"/>
          <a:chExt cx="0" cy="0"/>
        </a:xfrm>
      </p:grpSpPr>
      <p:sp>
        <p:nvSpPr>
          <p:cNvPr id="181" name="Google Shape;181;p30"/>
          <p:cNvSpPr txBox="1">
            <a:spLocks noGrp="1"/>
          </p:cNvSpPr>
          <p:nvPr>
            <p:ph type="ctrTitle"/>
          </p:nvPr>
        </p:nvSpPr>
        <p:spPr>
          <a:xfrm>
            <a:off x="713250" y="1021712"/>
            <a:ext cx="7717500" cy="247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b="1" dirty="0"/>
              <a:t>Project Assignment System</a:t>
            </a:r>
            <a:endParaRPr b="1" dirty="0"/>
          </a:p>
        </p:txBody>
      </p:sp>
      <p:sp>
        <p:nvSpPr>
          <p:cNvPr id="182" name="Google Shape;182;p30"/>
          <p:cNvSpPr txBox="1">
            <a:spLocks noGrp="1"/>
          </p:cNvSpPr>
          <p:nvPr>
            <p:ph type="subTitle" idx="1"/>
          </p:nvPr>
        </p:nvSpPr>
        <p:spPr>
          <a:xfrm>
            <a:off x="1741237" y="3604625"/>
            <a:ext cx="2383431" cy="100684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1800" dirty="0">
                <a:latin typeface="Lexend Deca" panose="020B0604020202020204" charset="0"/>
              </a:rPr>
              <a:t>-</a:t>
            </a:r>
            <a:r>
              <a:rPr lang="nl-NL" sz="1800" dirty="0">
                <a:effectLst/>
                <a:latin typeface="Lexend Deca" panose="020B0604020202020204" charset="0"/>
                <a:ea typeface="Arial" panose="020B0604020202020204" pitchFamily="34" charset="0"/>
              </a:rPr>
              <a:t>Esmanur Akbas</a:t>
            </a:r>
          </a:p>
          <a:p>
            <a:pPr marL="0" lvl="0" indent="0" algn="l" rtl="0">
              <a:spcBef>
                <a:spcPts val="0"/>
              </a:spcBef>
              <a:spcAft>
                <a:spcPts val="0"/>
              </a:spcAft>
              <a:buNone/>
            </a:pPr>
            <a:r>
              <a:rPr lang="nl-NL" sz="1800" dirty="0">
                <a:latin typeface="Lexend Deca" panose="020B0604020202020204" charset="0"/>
              </a:rPr>
              <a:t>-</a:t>
            </a:r>
            <a:r>
              <a:rPr lang="nl-NL" sz="1800" dirty="0">
                <a:effectLst/>
                <a:latin typeface="Lexend Deca" panose="020B0604020202020204" charset="0"/>
                <a:ea typeface="Arial" panose="020B0604020202020204" pitchFamily="34" charset="0"/>
              </a:rPr>
              <a:t>Alex van Poppel</a:t>
            </a:r>
          </a:p>
          <a:p>
            <a:pPr marL="0" indent="0" algn="l"/>
            <a:r>
              <a:rPr lang="nl-NL" sz="1800" dirty="0">
                <a:latin typeface="Lexend Deca" panose="020B0604020202020204" charset="0"/>
              </a:rPr>
              <a:t>-</a:t>
            </a:r>
            <a:r>
              <a:rPr lang="nl-NL" sz="1800" dirty="0">
                <a:effectLst/>
                <a:latin typeface="Lexend Deca" panose="020B0604020202020204" charset="0"/>
                <a:ea typeface="Arial" panose="020B0604020202020204" pitchFamily="34" charset="0"/>
              </a:rPr>
              <a:t>Oleksii Chekhun</a:t>
            </a:r>
            <a:endParaRPr lang="nl-NL" sz="1800" dirty="0">
              <a:latin typeface="Lexend Deca" panose="020B0604020202020204" charset="0"/>
              <a:ea typeface="Arial" panose="020B0604020202020204" pitchFamily="34" charset="0"/>
            </a:endParaRPr>
          </a:p>
          <a:p>
            <a:pPr marL="0" lvl="0" indent="0" algn="l" rtl="0">
              <a:spcBef>
                <a:spcPts val="0"/>
              </a:spcBef>
              <a:spcAft>
                <a:spcPts val="0"/>
              </a:spcAft>
              <a:buNone/>
            </a:pPr>
            <a:endParaRPr dirty="0">
              <a:latin typeface="Lexend Deca" panose="020B0604020202020204" charset="0"/>
            </a:endParaRPr>
          </a:p>
        </p:txBody>
      </p:sp>
      <p:cxnSp>
        <p:nvCxnSpPr>
          <p:cNvPr id="183" name="Google Shape;183;p30"/>
          <p:cNvCxnSpPr/>
          <p:nvPr/>
        </p:nvCxnSpPr>
        <p:spPr>
          <a:xfrm>
            <a:off x="3017400" y="3562350"/>
            <a:ext cx="3109200" cy="0"/>
          </a:xfrm>
          <a:prstGeom prst="straightConnector1">
            <a:avLst/>
          </a:prstGeom>
          <a:noFill/>
          <a:ln w="38100" cap="flat" cmpd="sng">
            <a:solidFill>
              <a:schemeClr val="accent3"/>
            </a:solidFill>
            <a:prstDash val="solid"/>
            <a:round/>
            <a:headEnd type="none" w="med" len="med"/>
            <a:tailEnd type="none" w="med" len="med"/>
          </a:ln>
        </p:spPr>
      </p:cxnSp>
      <p:sp>
        <p:nvSpPr>
          <p:cNvPr id="2" name="Google Shape;182;p30">
            <a:extLst>
              <a:ext uri="{FF2B5EF4-FFF2-40B4-BE49-F238E27FC236}">
                <a16:creationId xmlns:a16="http://schemas.microsoft.com/office/drawing/2014/main" id="{27F0F290-F21D-6E4A-4284-5AEE27B9BA82}"/>
              </a:ext>
            </a:extLst>
          </p:cNvPr>
          <p:cNvSpPr txBox="1">
            <a:spLocks/>
          </p:cNvSpPr>
          <p:nvPr/>
        </p:nvSpPr>
        <p:spPr>
          <a:xfrm>
            <a:off x="5019332" y="3628289"/>
            <a:ext cx="2383431" cy="7705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Catamaran"/>
              <a:buNone/>
              <a:defRPr sz="16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2pPr>
            <a:lvl3pPr marL="1371600" marR="0" lvl="2"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3pPr>
            <a:lvl4pPr marL="1828800" marR="0" lvl="3"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4pPr>
            <a:lvl5pPr marL="2286000" marR="0" lvl="4"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5pPr>
            <a:lvl6pPr marL="2743200" marR="0" lvl="5"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6pPr>
            <a:lvl7pPr marL="3200400" marR="0" lvl="6"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7pPr>
            <a:lvl8pPr marL="3657600" marR="0" lvl="7"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8pPr>
            <a:lvl9pPr marL="4114800" marR="0" lvl="8" indent="-317500" algn="ctr" rtl="0">
              <a:lnSpc>
                <a:spcPct val="100000"/>
              </a:lnSpc>
              <a:spcBef>
                <a:spcPts val="0"/>
              </a:spcBef>
              <a:spcAft>
                <a:spcPts val="0"/>
              </a:spcAft>
              <a:buClr>
                <a:schemeClr val="lt1"/>
              </a:buClr>
              <a:buSzPts val="1800"/>
              <a:buFont typeface="Catamaran"/>
              <a:buNone/>
              <a:defRPr sz="1800" b="0" i="0" u="none" strike="noStrike" cap="none">
                <a:solidFill>
                  <a:schemeClr val="lt1"/>
                </a:solidFill>
                <a:latin typeface="Catamaran"/>
                <a:ea typeface="Catamaran"/>
                <a:cs typeface="Catamaran"/>
                <a:sym typeface="Catamaran"/>
              </a:defRPr>
            </a:lvl9pPr>
          </a:lstStyle>
          <a:p>
            <a:pPr marL="0" indent="0" algn="l"/>
            <a:r>
              <a:rPr lang="nl-NL" dirty="0">
                <a:latin typeface="Lexend Deca" panose="020B0604020202020204" charset="0"/>
              </a:rPr>
              <a:t>-</a:t>
            </a:r>
            <a:r>
              <a:rPr lang="nl-NL" sz="1800" dirty="0">
                <a:effectLst/>
                <a:latin typeface="Lexend Deca" panose="020B0604020202020204" charset="0"/>
                <a:ea typeface="Arial" panose="020B0604020202020204" pitchFamily="34" charset="0"/>
              </a:rPr>
              <a:t>Paschal Ifewulu</a:t>
            </a:r>
          </a:p>
          <a:p>
            <a:pPr marL="0" indent="0" algn="l"/>
            <a:r>
              <a:rPr lang="nl-NL" sz="1800" dirty="0">
                <a:latin typeface="Lexend Deca" panose="020B0604020202020204" charset="0"/>
              </a:rPr>
              <a:t>-</a:t>
            </a:r>
            <a:r>
              <a:rPr lang="nl-NL" sz="1800" dirty="0">
                <a:effectLst/>
                <a:latin typeface="Lexend Deca" panose="020B0604020202020204" charset="0"/>
                <a:ea typeface="Arial" panose="020B0604020202020204" pitchFamily="34" charset="0"/>
              </a:rPr>
              <a:t>Germam Novykov</a:t>
            </a:r>
            <a:endParaRPr lang="nl-NL" dirty="0">
              <a:latin typeface="Lexend Deca" panose="020B060402020202020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7E59A6C2-9B2A-81E7-5844-5E70FC48C8F8}"/>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77A816B7-67A6-A725-3426-E6EE93BA1667}"/>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Student</a:t>
            </a:r>
            <a:endParaRPr b="1" dirty="0"/>
          </a:p>
        </p:txBody>
      </p:sp>
      <p:cxnSp>
        <p:nvCxnSpPr>
          <p:cNvPr id="430" name="Google Shape;430;p44">
            <a:extLst>
              <a:ext uri="{FF2B5EF4-FFF2-40B4-BE49-F238E27FC236}">
                <a16:creationId xmlns:a16="http://schemas.microsoft.com/office/drawing/2014/main" id="{91735FF9-A904-1149-F86A-976F6319B3E2}"/>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88C36EE6-6E64-0874-C587-BEBD447CD9A7}"/>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71836301-523D-59BC-724D-0C6E238BA3E6}"/>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C8A9FE3A-262E-1010-D4F4-5435E3F73411}"/>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pic>
        <p:nvPicPr>
          <p:cNvPr id="5" name="Picture 4">
            <a:extLst>
              <a:ext uri="{FF2B5EF4-FFF2-40B4-BE49-F238E27FC236}">
                <a16:creationId xmlns:a16="http://schemas.microsoft.com/office/drawing/2014/main" id="{7317DFA5-7B7A-A241-3932-B17046B400D0}"/>
              </a:ext>
            </a:extLst>
          </p:cNvPr>
          <p:cNvPicPr>
            <a:picLocks noChangeAspect="1"/>
          </p:cNvPicPr>
          <p:nvPr/>
        </p:nvPicPr>
        <p:blipFill>
          <a:blip r:embed="rId3"/>
          <a:stretch>
            <a:fillRect/>
          </a:stretch>
        </p:blipFill>
        <p:spPr>
          <a:xfrm>
            <a:off x="3725471" y="2136255"/>
            <a:ext cx="5188284" cy="1924357"/>
          </a:xfrm>
          <a:prstGeom prst="rect">
            <a:avLst/>
          </a:prstGeom>
        </p:spPr>
      </p:pic>
      <p:sp>
        <p:nvSpPr>
          <p:cNvPr id="13" name="Google Shape;429;p44">
            <a:extLst>
              <a:ext uri="{FF2B5EF4-FFF2-40B4-BE49-F238E27FC236}">
                <a16:creationId xmlns:a16="http://schemas.microsoft.com/office/drawing/2014/main" id="{B3A26842-1E6D-B84F-BF3E-896C276F3974}"/>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a:spcBef>
                <a:spcPts val="1600"/>
              </a:spcBef>
            </a:pPr>
            <a:r>
              <a:rPr lang="en-GB" dirty="0"/>
              <a:t>Normal flow</a:t>
            </a:r>
          </a:p>
          <a:p>
            <a:pPr marL="939800" lvl="1" indent="-342900" algn="l">
              <a:buFont typeface="+mj-lt"/>
              <a:buAutoNum type="arabicPeriod"/>
            </a:pPr>
            <a:r>
              <a:rPr lang="en-GB" dirty="0"/>
              <a:t>step 1</a:t>
            </a:r>
          </a:p>
          <a:p>
            <a:pPr marL="457200" lvl="0" indent="-317500" algn="l" rtl="0">
              <a:spcBef>
                <a:spcPts val="1600"/>
              </a:spcBef>
              <a:spcAft>
                <a:spcPts val="0"/>
              </a:spcAft>
              <a:buSzPts val="1400"/>
              <a:buChar char="●"/>
            </a:pPr>
            <a:r>
              <a:rPr lang="en-GB" dirty="0"/>
              <a:t>Alternatives</a:t>
            </a:r>
          </a:p>
          <a:p>
            <a:pPr marL="457200" lvl="0" indent="-317500" algn="l" rtl="0">
              <a:spcBef>
                <a:spcPts val="1600"/>
              </a:spcBef>
              <a:spcAft>
                <a:spcPts val="0"/>
              </a:spcAft>
              <a:buSzPts val="1400"/>
              <a:buChar char="●"/>
            </a:pPr>
            <a:endParaRPr lang="en-GB" dirty="0"/>
          </a:p>
          <a:p>
            <a:pPr marL="139700" lvl="0" indent="0" algn="l" rtl="0">
              <a:spcBef>
                <a:spcPts val="1600"/>
              </a:spcBef>
              <a:spcAft>
                <a:spcPts val="0"/>
              </a:spcAft>
              <a:buSzPts val="1400"/>
              <a:buNone/>
            </a:pPr>
            <a:r>
              <a:rPr lang="en-GB" dirty="0"/>
              <a:t>*explain fill-in </a:t>
            </a:r>
            <a:r>
              <a:rPr lang="en-GB" dirty="0" err="1"/>
              <a:t>evauation</a:t>
            </a:r>
            <a:r>
              <a:rPr lang="en-GB" dirty="0"/>
              <a:t>* </a:t>
            </a:r>
          </a:p>
        </p:txBody>
      </p:sp>
      <p:sp>
        <p:nvSpPr>
          <p:cNvPr id="14" name="Google Shape;429;p44">
            <a:extLst>
              <a:ext uri="{FF2B5EF4-FFF2-40B4-BE49-F238E27FC236}">
                <a16:creationId xmlns:a16="http://schemas.microsoft.com/office/drawing/2014/main" id="{C22111E3-A3F0-1BCF-9376-9E565F12725F}"/>
              </a:ext>
            </a:extLst>
          </p:cNvPr>
          <p:cNvSpPr txBox="1">
            <a:spLocks/>
          </p:cNvSpPr>
          <p:nvPr/>
        </p:nvSpPr>
        <p:spPr>
          <a:xfrm>
            <a:off x="786682" y="1532084"/>
            <a:ext cx="4180021" cy="5727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Who(explain)?: Client review finished training session</a:t>
            </a:r>
          </a:p>
        </p:txBody>
      </p:sp>
    </p:spTree>
    <p:extLst>
      <p:ext uri="{BB962C8B-B14F-4D97-AF65-F5344CB8AC3E}">
        <p14:creationId xmlns:p14="http://schemas.microsoft.com/office/powerpoint/2010/main" val="21881771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07AB4F39-FD3D-832A-498C-BAC31CB6FF69}"/>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D74128F2-C026-368E-B398-59FF971C6B1E}"/>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Student</a:t>
            </a:r>
            <a:endParaRPr b="1" dirty="0"/>
          </a:p>
        </p:txBody>
      </p:sp>
      <p:cxnSp>
        <p:nvCxnSpPr>
          <p:cNvPr id="430" name="Google Shape;430;p44">
            <a:extLst>
              <a:ext uri="{FF2B5EF4-FFF2-40B4-BE49-F238E27FC236}">
                <a16:creationId xmlns:a16="http://schemas.microsoft.com/office/drawing/2014/main" id="{29EB7F7E-B364-82E5-4FF5-9DA8E20BE1CB}"/>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72A60D11-B752-AF2D-B767-3AD2F115774B}"/>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C31609DB-0E72-6C21-2F6F-510C52B382F5}"/>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9A83B060-923B-E5E9-8C3A-15463A6417E7}"/>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pic>
        <p:nvPicPr>
          <p:cNvPr id="5" name="Picture 4">
            <a:extLst>
              <a:ext uri="{FF2B5EF4-FFF2-40B4-BE49-F238E27FC236}">
                <a16:creationId xmlns:a16="http://schemas.microsoft.com/office/drawing/2014/main" id="{794EE444-327A-151D-D6A3-5AFC6A8BF0A0}"/>
              </a:ext>
            </a:extLst>
          </p:cNvPr>
          <p:cNvPicPr>
            <a:picLocks noChangeAspect="1"/>
          </p:cNvPicPr>
          <p:nvPr/>
        </p:nvPicPr>
        <p:blipFill>
          <a:blip r:embed="rId3"/>
          <a:stretch>
            <a:fillRect/>
          </a:stretch>
        </p:blipFill>
        <p:spPr>
          <a:xfrm>
            <a:off x="3725471" y="2136255"/>
            <a:ext cx="5188284" cy="1924357"/>
          </a:xfrm>
          <a:prstGeom prst="rect">
            <a:avLst/>
          </a:prstGeom>
        </p:spPr>
      </p:pic>
      <p:sp>
        <p:nvSpPr>
          <p:cNvPr id="11" name="Google Shape;429;p44">
            <a:extLst>
              <a:ext uri="{FF2B5EF4-FFF2-40B4-BE49-F238E27FC236}">
                <a16:creationId xmlns:a16="http://schemas.microsoft.com/office/drawing/2014/main" id="{42B5320F-E898-73BE-567E-43759AB0F1CD}"/>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a:spcBef>
                <a:spcPts val="1600"/>
              </a:spcBef>
            </a:pPr>
            <a:r>
              <a:rPr lang="en-GB" dirty="0"/>
              <a:t>Normal flow</a:t>
            </a:r>
          </a:p>
          <a:p>
            <a:pPr marL="939800" lvl="1" indent="-342900" algn="l">
              <a:buFont typeface="+mj-lt"/>
              <a:buAutoNum type="arabicPeriod"/>
            </a:pPr>
            <a:r>
              <a:rPr lang="en-GB" dirty="0"/>
              <a:t>step 1</a:t>
            </a:r>
          </a:p>
          <a:p>
            <a:pPr marL="457200" lvl="0" indent="-317500" algn="l" rtl="0">
              <a:spcBef>
                <a:spcPts val="1600"/>
              </a:spcBef>
              <a:spcAft>
                <a:spcPts val="0"/>
              </a:spcAft>
              <a:buSzPts val="1400"/>
              <a:buChar char="●"/>
            </a:pPr>
            <a:r>
              <a:rPr lang="en-GB" dirty="0"/>
              <a:t>Alternatives</a:t>
            </a:r>
          </a:p>
          <a:p>
            <a:pPr marL="457200" lvl="0" indent="-317500" algn="l" rtl="0">
              <a:spcBef>
                <a:spcPts val="1600"/>
              </a:spcBef>
              <a:spcAft>
                <a:spcPts val="0"/>
              </a:spcAft>
              <a:buSzPts val="1400"/>
              <a:buChar char="●"/>
            </a:pPr>
            <a:endParaRPr lang="en-GB" dirty="0"/>
          </a:p>
          <a:p>
            <a:pPr marL="139700" lvl="0" indent="0" algn="l" rtl="0">
              <a:spcBef>
                <a:spcPts val="1600"/>
              </a:spcBef>
              <a:spcAft>
                <a:spcPts val="0"/>
              </a:spcAft>
              <a:buSzPts val="1400"/>
              <a:buNone/>
            </a:pPr>
            <a:r>
              <a:rPr lang="en-GB" dirty="0"/>
              <a:t>*submit self-reflection* </a:t>
            </a:r>
          </a:p>
        </p:txBody>
      </p:sp>
      <p:sp>
        <p:nvSpPr>
          <p:cNvPr id="12" name="Google Shape;429;p44">
            <a:extLst>
              <a:ext uri="{FF2B5EF4-FFF2-40B4-BE49-F238E27FC236}">
                <a16:creationId xmlns:a16="http://schemas.microsoft.com/office/drawing/2014/main" id="{814BF2A0-820A-2567-93A0-FCD415DCB456}"/>
              </a:ext>
            </a:extLst>
          </p:cNvPr>
          <p:cNvSpPr txBox="1">
            <a:spLocks/>
          </p:cNvSpPr>
          <p:nvPr/>
        </p:nvSpPr>
        <p:spPr>
          <a:xfrm>
            <a:off x="786682" y="1532084"/>
            <a:ext cx="4180021" cy="5727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Who(explain)?: Student upload concept training session plan</a:t>
            </a:r>
          </a:p>
        </p:txBody>
      </p:sp>
    </p:spTree>
    <p:extLst>
      <p:ext uri="{BB962C8B-B14F-4D97-AF65-F5344CB8AC3E}">
        <p14:creationId xmlns:p14="http://schemas.microsoft.com/office/powerpoint/2010/main" val="8918700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763FF1B1-1614-9ECA-70CF-4F4322A86FB6}"/>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A483B97C-401B-7A7B-A835-620B7865B205}"/>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Teacher/Admin</a:t>
            </a:r>
            <a:endParaRPr b="1" dirty="0"/>
          </a:p>
        </p:txBody>
      </p:sp>
      <p:sp>
        <p:nvSpPr>
          <p:cNvPr id="429" name="Google Shape;429;p44">
            <a:extLst>
              <a:ext uri="{FF2B5EF4-FFF2-40B4-BE49-F238E27FC236}">
                <a16:creationId xmlns:a16="http://schemas.microsoft.com/office/drawing/2014/main" id="{62347403-6B0F-A35C-57A4-050660895A1F}"/>
              </a:ext>
            </a:extLst>
          </p:cNvPr>
          <p:cNvSpPr txBox="1">
            <a:spLocks noGrp="1"/>
          </p:cNvSpPr>
          <p:nvPr>
            <p:ph type="subTitle" idx="1"/>
          </p:nvPr>
        </p:nvSpPr>
        <p:spPr>
          <a:xfrm>
            <a:off x="4572000" y="2021667"/>
            <a:ext cx="3121992" cy="2197191"/>
          </a:xfrm>
          <a:prstGeom prst="rect">
            <a:avLst/>
          </a:prstGeom>
        </p:spPr>
        <p:txBody>
          <a:bodyPr spcFirstLastPara="1" wrap="square" lIns="91425" tIns="91425" rIns="91425" bIns="91425" anchor="t" anchorCtr="0">
            <a:noAutofit/>
          </a:bodyPr>
          <a:lstStyle/>
          <a:p>
            <a:pPr marL="457200" lvl="0" indent="-317500" algn="l" rtl="0">
              <a:spcBef>
                <a:spcPts val="1600"/>
              </a:spcBef>
              <a:spcAft>
                <a:spcPts val="0"/>
              </a:spcAft>
              <a:buSzPts val="1400"/>
              <a:buChar char="●"/>
            </a:pPr>
            <a:r>
              <a:rPr lang="en" dirty="0"/>
              <a:t>They’re simple </a:t>
            </a:r>
            <a:endParaRPr dirty="0"/>
          </a:p>
          <a:p>
            <a:pPr marL="457200" lvl="0" indent="-317500" algn="l" rtl="0">
              <a:spcBef>
                <a:spcPts val="0"/>
              </a:spcBef>
              <a:spcAft>
                <a:spcPts val="0"/>
              </a:spcAft>
              <a:buSzPts val="1400"/>
              <a:buChar char="●"/>
            </a:pPr>
            <a:r>
              <a:rPr lang="en" dirty="0"/>
              <a:t>You can organize your ideas clearly</a:t>
            </a:r>
            <a:endParaRPr dirty="0"/>
          </a:p>
          <a:p>
            <a:pPr marL="457200" lvl="0" indent="-317500" algn="l" rtl="0">
              <a:spcBef>
                <a:spcPts val="0"/>
              </a:spcBef>
              <a:spcAft>
                <a:spcPts val="0"/>
              </a:spcAft>
              <a:buSzPts val="1400"/>
              <a:buChar char="●"/>
            </a:pPr>
            <a:r>
              <a:rPr lang="en" dirty="0"/>
              <a:t>You’ll never forget to buy milk!</a:t>
            </a:r>
            <a:endParaRPr dirty="0"/>
          </a:p>
          <a:p>
            <a:pPr marL="0" lvl="0" indent="0" algn="l" rtl="0">
              <a:spcBef>
                <a:spcPts val="1600"/>
              </a:spcBef>
              <a:spcAft>
                <a:spcPts val="1600"/>
              </a:spcAft>
              <a:buNone/>
            </a:pPr>
            <a:r>
              <a:rPr lang="en" dirty="0"/>
              <a:t>And the most important thing: the audience won’t miss the point of your presentation</a:t>
            </a:r>
            <a:endParaRPr dirty="0"/>
          </a:p>
        </p:txBody>
      </p:sp>
      <p:cxnSp>
        <p:nvCxnSpPr>
          <p:cNvPr id="430" name="Google Shape;430;p44">
            <a:extLst>
              <a:ext uri="{FF2B5EF4-FFF2-40B4-BE49-F238E27FC236}">
                <a16:creationId xmlns:a16="http://schemas.microsoft.com/office/drawing/2014/main" id="{C003DEBA-4006-F47D-7A6E-FD7824EE9423}"/>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7823EBA4-5361-3E21-52C5-B7CFD80B692A}"/>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F32B7644-8F08-41F6-D46A-04E5D81787D0}"/>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A4726ECC-3DE9-93E5-BAB4-5C6EF35AC363}"/>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sp>
        <p:nvSpPr>
          <p:cNvPr id="7" name="Google Shape;429;p44">
            <a:extLst>
              <a:ext uri="{FF2B5EF4-FFF2-40B4-BE49-F238E27FC236}">
                <a16:creationId xmlns:a16="http://schemas.microsoft.com/office/drawing/2014/main" id="{34D0742A-19AC-5C4E-D0A6-5AE8083DC2E2}"/>
              </a:ext>
            </a:extLst>
          </p:cNvPr>
          <p:cNvSpPr txBox="1">
            <a:spLocks/>
          </p:cNvSpPr>
          <p:nvPr/>
        </p:nvSpPr>
        <p:spPr>
          <a:xfrm>
            <a:off x="4443133" y="1420993"/>
            <a:ext cx="4180021" cy="8949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Do you know what helps you make your point clear? Lists like this one:</a:t>
            </a:r>
          </a:p>
        </p:txBody>
      </p:sp>
      <p:cxnSp>
        <p:nvCxnSpPr>
          <p:cNvPr id="8" name="Google Shape;430;p44">
            <a:extLst>
              <a:ext uri="{FF2B5EF4-FFF2-40B4-BE49-F238E27FC236}">
                <a16:creationId xmlns:a16="http://schemas.microsoft.com/office/drawing/2014/main" id="{4C3B4C65-A14F-453D-67A7-08DA0EEA9130}"/>
              </a:ext>
            </a:extLst>
          </p:cNvPr>
          <p:cNvCxnSpPr/>
          <p:nvPr/>
        </p:nvCxnSpPr>
        <p:spPr>
          <a:xfrm>
            <a:off x="2886293" y="1028008"/>
            <a:ext cx="366000" cy="0"/>
          </a:xfrm>
          <a:prstGeom prst="straightConnector1">
            <a:avLst/>
          </a:prstGeom>
          <a:noFill/>
          <a:ln w="38100" cap="flat" cmpd="sng">
            <a:solidFill>
              <a:schemeClr val="lt2"/>
            </a:solidFill>
            <a:prstDash val="solid"/>
            <a:round/>
            <a:headEnd type="none" w="med" len="med"/>
            <a:tailEnd type="none" w="med" len="med"/>
          </a:ln>
        </p:spPr>
      </p:cxnSp>
      <p:pic>
        <p:nvPicPr>
          <p:cNvPr id="11" name="Picture 10">
            <a:extLst>
              <a:ext uri="{FF2B5EF4-FFF2-40B4-BE49-F238E27FC236}">
                <a16:creationId xmlns:a16="http://schemas.microsoft.com/office/drawing/2014/main" id="{EE7562ED-43AC-359C-84BC-B6537B2CD00C}"/>
              </a:ext>
            </a:extLst>
          </p:cNvPr>
          <p:cNvPicPr>
            <a:picLocks noChangeAspect="1"/>
          </p:cNvPicPr>
          <p:nvPr/>
        </p:nvPicPr>
        <p:blipFill>
          <a:blip r:embed="rId3"/>
          <a:stretch>
            <a:fillRect/>
          </a:stretch>
        </p:blipFill>
        <p:spPr>
          <a:xfrm>
            <a:off x="354492" y="1420993"/>
            <a:ext cx="3894157" cy="2415749"/>
          </a:xfrm>
          <a:prstGeom prst="rect">
            <a:avLst/>
          </a:prstGeom>
        </p:spPr>
      </p:pic>
    </p:spTree>
    <p:extLst>
      <p:ext uri="{BB962C8B-B14F-4D97-AF65-F5344CB8AC3E}">
        <p14:creationId xmlns:p14="http://schemas.microsoft.com/office/powerpoint/2010/main" val="14385365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276ABFBC-1FA2-AE82-370C-625CB1409E96}"/>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F39D790A-CBA2-4027-75DE-4041193121CE}"/>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Other</a:t>
            </a:r>
            <a:endParaRPr b="1" dirty="0"/>
          </a:p>
        </p:txBody>
      </p:sp>
      <p:sp>
        <p:nvSpPr>
          <p:cNvPr id="429" name="Google Shape;429;p44">
            <a:extLst>
              <a:ext uri="{FF2B5EF4-FFF2-40B4-BE49-F238E27FC236}">
                <a16:creationId xmlns:a16="http://schemas.microsoft.com/office/drawing/2014/main" id="{9DD07288-33FA-216A-2D9B-410503C6D498}"/>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marL="457200" lvl="0" indent="-317500" algn="l" rtl="0">
              <a:spcBef>
                <a:spcPts val="1600"/>
              </a:spcBef>
              <a:spcAft>
                <a:spcPts val="0"/>
              </a:spcAft>
              <a:buSzPts val="1400"/>
              <a:buChar char="●"/>
            </a:pPr>
            <a:r>
              <a:rPr lang="en" dirty="0"/>
              <a:t>They’re simple </a:t>
            </a:r>
            <a:endParaRPr dirty="0"/>
          </a:p>
          <a:p>
            <a:pPr marL="457200" lvl="0" indent="-317500" algn="l" rtl="0">
              <a:spcBef>
                <a:spcPts val="0"/>
              </a:spcBef>
              <a:spcAft>
                <a:spcPts val="0"/>
              </a:spcAft>
              <a:buSzPts val="1400"/>
              <a:buChar char="●"/>
            </a:pPr>
            <a:r>
              <a:rPr lang="en" dirty="0"/>
              <a:t>You can organize your ideas clearly</a:t>
            </a:r>
            <a:endParaRPr dirty="0"/>
          </a:p>
          <a:p>
            <a:pPr marL="457200" lvl="0" indent="-317500" algn="l" rtl="0">
              <a:spcBef>
                <a:spcPts val="0"/>
              </a:spcBef>
              <a:spcAft>
                <a:spcPts val="0"/>
              </a:spcAft>
              <a:buSzPts val="1400"/>
              <a:buChar char="●"/>
            </a:pPr>
            <a:r>
              <a:rPr lang="en" dirty="0"/>
              <a:t>You’ll never forget to buy milk!</a:t>
            </a:r>
            <a:endParaRPr dirty="0"/>
          </a:p>
          <a:p>
            <a:pPr marL="0" lvl="0" indent="0" algn="l" rtl="0">
              <a:spcBef>
                <a:spcPts val="1600"/>
              </a:spcBef>
              <a:spcAft>
                <a:spcPts val="1600"/>
              </a:spcAft>
              <a:buNone/>
            </a:pPr>
            <a:r>
              <a:rPr lang="en" dirty="0"/>
              <a:t>And the most important thing: the audience won’t miss the point of your presentation</a:t>
            </a:r>
            <a:endParaRPr dirty="0"/>
          </a:p>
        </p:txBody>
      </p:sp>
      <p:cxnSp>
        <p:nvCxnSpPr>
          <p:cNvPr id="430" name="Google Shape;430;p44">
            <a:extLst>
              <a:ext uri="{FF2B5EF4-FFF2-40B4-BE49-F238E27FC236}">
                <a16:creationId xmlns:a16="http://schemas.microsoft.com/office/drawing/2014/main" id="{9ABD5E53-E205-4716-4E7A-038B924C9ED1}"/>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DAC9D8F3-597A-592E-EBF9-9049914DF4FB}"/>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6864194D-C200-1419-6454-5F3A694CB4AB}"/>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2860ACAE-989C-33B2-0B1E-3FCBC2EFBA94}"/>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sp>
        <p:nvSpPr>
          <p:cNvPr id="7" name="Google Shape;429;p44">
            <a:extLst>
              <a:ext uri="{FF2B5EF4-FFF2-40B4-BE49-F238E27FC236}">
                <a16:creationId xmlns:a16="http://schemas.microsoft.com/office/drawing/2014/main" id="{33E3E6C7-AFEB-91D7-A449-1510B60F04E0}"/>
              </a:ext>
            </a:extLst>
          </p:cNvPr>
          <p:cNvSpPr txBox="1">
            <a:spLocks/>
          </p:cNvSpPr>
          <p:nvPr/>
        </p:nvSpPr>
        <p:spPr>
          <a:xfrm>
            <a:off x="786682" y="1532084"/>
            <a:ext cx="4180021" cy="8949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Do you know what helps you make your point clear? Lists like this one:</a:t>
            </a:r>
          </a:p>
        </p:txBody>
      </p:sp>
      <p:pic>
        <p:nvPicPr>
          <p:cNvPr id="8" name="Picture 7">
            <a:extLst>
              <a:ext uri="{FF2B5EF4-FFF2-40B4-BE49-F238E27FC236}">
                <a16:creationId xmlns:a16="http://schemas.microsoft.com/office/drawing/2014/main" id="{5D3CA119-3B78-10BA-B7FC-2F1C9535CC34}"/>
              </a:ext>
            </a:extLst>
          </p:cNvPr>
          <p:cNvPicPr>
            <a:picLocks noChangeAspect="1"/>
          </p:cNvPicPr>
          <p:nvPr/>
        </p:nvPicPr>
        <p:blipFill>
          <a:blip r:embed="rId3"/>
          <a:stretch>
            <a:fillRect/>
          </a:stretch>
        </p:blipFill>
        <p:spPr>
          <a:xfrm>
            <a:off x="4088299" y="2063109"/>
            <a:ext cx="3891320" cy="1564350"/>
          </a:xfrm>
          <a:prstGeom prst="rect">
            <a:avLst/>
          </a:prstGeom>
        </p:spPr>
      </p:pic>
    </p:spTree>
    <p:extLst>
      <p:ext uri="{BB962C8B-B14F-4D97-AF65-F5344CB8AC3E}">
        <p14:creationId xmlns:p14="http://schemas.microsoft.com/office/powerpoint/2010/main" val="70366005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82"/>
        <p:cNvGrpSpPr/>
        <p:nvPr/>
      </p:nvGrpSpPr>
      <p:grpSpPr>
        <a:xfrm>
          <a:off x="0" y="0"/>
          <a:ext cx="0" cy="0"/>
          <a:chOff x="0" y="0"/>
          <a:chExt cx="0" cy="0"/>
        </a:xfrm>
      </p:grpSpPr>
      <p:sp>
        <p:nvSpPr>
          <p:cNvPr id="583" name="Google Shape;583;p52"/>
          <p:cNvSpPr txBox="1">
            <a:spLocks noGrp="1"/>
          </p:cNvSpPr>
          <p:nvPr>
            <p:ph type="ctrTitle"/>
          </p:nvPr>
        </p:nvSpPr>
        <p:spPr>
          <a:xfrm>
            <a:off x="2135400" y="1506938"/>
            <a:ext cx="4873200" cy="1048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Thanks!</a:t>
            </a:r>
            <a:endParaRPr dirty="0"/>
          </a:p>
        </p:txBody>
      </p:sp>
      <p:sp>
        <p:nvSpPr>
          <p:cNvPr id="584" name="Google Shape;584;p52"/>
          <p:cNvSpPr txBox="1">
            <a:spLocks noGrp="1"/>
          </p:cNvSpPr>
          <p:nvPr>
            <p:ph type="subTitle" idx="1"/>
          </p:nvPr>
        </p:nvSpPr>
        <p:spPr>
          <a:xfrm>
            <a:off x="2941775" y="2450827"/>
            <a:ext cx="3200100" cy="13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dirty="0"/>
              <a:t>Do you have any feedback?</a:t>
            </a:r>
            <a:endParaRPr dirty="0"/>
          </a:p>
        </p:txBody>
      </p:sp>
      <p:pic>
        <p:nvPicPr>
          <p:cNvPr id="5" name="Picture 4">
            <a:extLst>
              <a:ext uri="{FF2B5EF4-FFF2-40B4-BE49-F238E27FC236}">
                <a16:creationId xmlns:a16="http://schemas.microsoft.com/office/drawing/2014/main" id="{D8A3900F-362B-188A-3832-A8109E04D370}"/>
              </a:ext>
            </a:extLst>
          </p:cNvPr>
          <p:cNvPicPr>
            <a:picLocks noChangeAspect="1"/>
          </p:cNvPicPr>
          <p:nvPr/>
        </p:nvPicPr>
        <p:blipFill>
          <a:blip r:embed="rId3"/>
          <a:stretch>
            <a:fillRect/>
          </a:stretch>
        </p:blipFill>
        <p:spPr>
          <a:xfrm>
            <a:off x="2679319" y="3112312"/>
            <a:ext cx="3899098" cy="1089754"/>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3"/>
          <p:cNvSpPr/>
          <p:nvPr/>
        </p:nvSpPr>
        <p:spPr>
          <a:xfrm>
            <a:off x="3638100" y="1262225"/>
            <a:ext cx="1867800" cy="11100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21" name="Google Shape;221;p33"/>
          <p:cNvSpPr txBox="1">
            <a:spLocks noGrp="1"/>
          </p:cNvSpPr>
          <p:nvPr>
            <p:ph type="title"/>
          </p:nvPr>
        </p:nvSpPr>
        <p:spPr>
          <a:xfrm>
            <a:off x="1801164" y="2571750"/>
            <a:ext cx="5541671"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b="1" dirty="0"/>
              <a:t>Buseniss case</a:t>
            </a:r>
            <a:endParaRPr b="1" dirty="0"/>
          </a:p>
        </p:txBody>
      </p:sp>
      <p:sp>
        <p:nvSpPr>
          <p:cNvPr id="222" name="Google Shape;222;p33"/>
          <p:cNvSpPr txBox="1">
            <a:spLocks noGrp="1"/>
          </p:cNvSpPr>
          <p:nvPr>
            <p:ph type="title" idx="2"/>
          </p:nvPr>
        </p:nvSpPr>
        <p:spPr>
          <a:xfrm>
            <a:off x="2996550" y="1262225"/>
            <a:ext cx="31509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01</a:t>
            </a:r>
            <a:endParaRPr dirty="0"/>
          </a:p>
        </p:txBody>
      </p:sp>
      <p:sp>
        <p:nvSpPr>
          <p:cNvPr id="223" name="Google Shape;223;p33"/>
          <p:cNvSpPr txBox="1">
            <a:spLocks noGrp="1"/>
          </p:cNvSpPr>
          <p:nvPr>
            <p:ph type="subTitle" idx="1"/>
          </p:nvPr>
        </p:nvSpPr>
        <p:spPr>
          <a:xfrm>
            <a:off x="2391925" y="3361375"/>
            <a:ext cx="4360200" cy="51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cxnSp>
        <p:nvCxnSpPr>
          <p:cNvPr id="224" name="Google Shape;224;p33"/>
          <p:cNvCxnSpPr/>
          <p:nvPr/>
        </p:nvCxnSpPr>
        <p:spPr>
          <a:xfrm>
            <a:off x="5040750" y="3303625"/>
            <a:ext cx="1106700" cy="0"/>
          </a:xfrm>
          <a:prstGeom prst="straightConnector1">
            <a:avLst/>
          </a:prstGeom>
          <a:noFill/>
          <a:ln w="38100" cap="flat" cmpd="sng">
            <a:solidFill>
              <a:schemeClr val="lt2"/>
            </a:solidFill>
            <a:prstDash val="solid"/>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8"/>
        <p:cNvGrpSpPr/>
        <p:nvPr/>
      </p:nvGrpSpPr>
      <p:grpSpPr>
        <a:xfrm>
          <a:off x="0" y="0"/>
          <a:ext cx="0" cy="0"/>
          <a:chOff x="0" y="0"/>
          <a:chExt cx="0" cy="0"/>
        </a:xfrm>
      </p:grpSpPr>
      <p:sp>
        <p:nvSpPr>
          <p:cNvPr id="229" name="Google Shape;229;p34"/>
          <p:cNvSpPr txBox="1">
            <a:spLocks noGrp="1"/>
          </p:cNvSpPr>
          <p:nvPr>
            <p:ph type="title"/>
          </p:nvPr>
        </p:nvSpPr>
        <p:spPr>
          <a:xfrm>
            <a:off x="2391900" y="1562825"/>
            <a:ext cx="43602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a:t>
            </a:r>
            <a:r>
              <a:rPr lang="en" b="1"/>
              <a:t>me</a:t>
            </a:r>
            <a:endParaRPr b="1"/>
          </a:p>
        </p:txBody>
      </p:sp>
      <p:sp>
        <p:nvSpPr>
          <p:cNvPr id="230" name="Google Shape;230;p34"/>
          <p:cNvSpPr txBox="1">
            <a:spLocks noGrp="1"/>
          </p:cNvSpPr>
          <p:nvPr>
            <p:ph type="subTitle" idx="1"/>
          </p:nvPr>
        </p:nvSpPr>
        <p:spPr>
          <a:xfrm>
            <a:off x="2391925" y="2362975"/>
            <a:ext cx="4360200" cy="1217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cxnSp>
        <p:nvCxnSpPr>
          <p:cNvPr id="231" name="Google Shape;231;p34"/>
          <p:cNvCxnSpPr/>
          <p:nvPr/>
        </p:nvCxnSpPr>
        <p:spPr>
          <a:xfrm>
            <a:off x="5039300" y="2325725"/>
            <a:ext cx="10167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63F69348-8CBA-7D37-4C80-9144099CC172}"/>
              </a:ext>
            </a:extLst>
          </p:cNvPr>
          <p:cNvSpPr/>
          <p:nvPr/>
        </p:nvSpPr>
        <p:spPr>
          <a:xfrm>
            <a:off x="154130" y="91235"/>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B1445686-457C-20FD-0D85-5ADDFF5A337A}"/>
              </a:ext>
            </a:extLst>
          </p:cNvPr>
          <p:cNvSpPr txBox="1">
            <a:spLocks/>
          </p:cNvSpPr>
          <p:nvPr/>
        </p:nvSpPr>
        <p:spPr>
          <a:xfrm>
            <a:off x="206710" y="64885"/>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01</a:t>
            </a:r>
          </a:p>
        </p:txBody>
      </p:sp>
      <p:sp>
        <p:nvSpPr>
          <p:cNvPr id="4" name="Google Shape;237;p35">
            <a:extLst>
              <a:ext uri="{FF2B5EF4-FFF2-40B4-BE49-F238E27FC236}">
                <a16:creationId xmlns:a16="http://schemas.microsoft.com/office/drawing/2014/main" id="{321E02B5-E5D5-D743-CB5A-8A6B56A02F2D}"/>
              </a:ext>
            </a:extLst>
          </p:cNvPr>
          <p:cNvSpPr txBox="1">
            <a:spLocks/>
          </p:cNvSpPr>
          <p:nvPr/>
        </p:nvSpPr>
        <p:spPr>
          <a:xfrm>
            <a:off x="910600" y="91235"/>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l"/>
            <a:r>
              <a:rPr lang="en-US" sz="1800" dirty="0"/>
              <a:t>Business Case</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p36"/>
          <p:cNvSpPr txBox="1">
            <a:spLocks noGrp="1"/>
          </p:cNvSpPr>
          <p:nvPr>
            <p:ph type="title"/>
          </p:nvPr>
        </p:nvSpPr>
        <p:spPr>
          <a:xfrm>
            <a:off x="2290025" y="2855113"/>
            <a:ext cx="4563900" cy="66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a:t>
            </a:r>
            <a:r>
              <a:rPr lang="en" b="1"/>
              <a:t>Famous</a:t>
            </a:r>
            <a:endParaRPr b="1"/>
          </a:p>
        </p:txBody>
      </p:sp>
      <p:sp>
        <p:nvSpPr>
          <p:cNvPr id="264" name="Google Shape;264;p36"/>
          <p:cNvSpPr txBox="1">
            <a:spLocks noGrp="1"/>
          </p:cNvSpPr>
          <p:nvPr>
            <p:ph type="subTitle" idx="1"/>
          </p:nvPr>
        </p:nvSpPr>
        <p:spPr>
          <a:xfrm>
            <a:off x="1458125" y="1599438"/>
            <a:ext cx="6227700" cy="14643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sz="2800"/>
              <a:t>“This is a quote, words full of wisdom that someone important said and can make the reader get inspired.</a:t>
            </a:r>
            <a:r>
              <a:rPr lang="en"/>
              <a:t>”</a:t>
            </a:r>
            <a:endParaRPr/>
          </a:p>
        </p:txBody>
      </p:sp>
      <p:cxnSp>
        <p:nvCxnSpPr>
          <p:cNvPr id="265" name="Google Shape;265;p36"/>
          <p:cNvCxnSpPr/>
          <p:nvPr/>
        </p:nvCxnSpPr>
        <p:spPr>
          <a:xfrm>
            <a:off x="4899050" y="3471088"/>
            <a:ext cx="1515900" cy="0"/>
          </a:xfrm>
          <a:prstGeom prst="straightConnector1">
            <a:avLst/>
          </a:prstGeom>
          <a:noFill/>
          <a:ln w="38100" cap="flat" cmpd="sng">
            <a:solidFill>
              <a:schemeClr val="lt2"/>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sp>
        <p:nvSpPr>
          <p:cNvPr id="270" name="Google Shape;270;p37"/>
          <p:cNvSpPr txBox="1">
            <a:spLocks noGrp="1"/>
          </p:cNvSpPr>
          <p:nvPr>
            <p:ph type="title" idx="8"/>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t>
            </a:r>
            <a:r>
              <a:rPr lang="en" b="1"/>
              <a:t>I do</a:t>
            </a:r>
            <a:endParaRPr b="1"/>
          </a:p>
        </p:txBody>
      </p:sp>
      <p:sp>
        <p:nvSpPr>
          <p:cNvPr id="271" name="Google Shape;271;p37"/>
          <p:cNvSpPr txBox="1">
            <a:spLocks noGrp="1"/>
          </p:cNvSpPr>
          <p:nvPr>
            <p:ph type="title" idx="4"/>
          </p:nvPr>
        </p:nvSpPr>
        <p:spPr>
          <a:xfrm>
            <a:off x="1354375" y="3219625"/>
            <a:ext cx="273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72" name="Google Shape;272;p37"/>
          <p:cNvSpPr txBox="1">
            <a:spLocks noGrp="1"/>
          </p:cNvSpPr>
          <p:nvPr>
            <p:ph type="subTitle" idx="5"/>
          </p:nvPr>
        </p:nvSpPr>
        <p:spPr>
          <a:xfrm>
            <a:off x="1354375" y="3577550"/>
            <a:ext cx="27324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a:t>
            </a:r>
            <a:endParaRPr/>
          </a:p>
        </p:txBody>
      </p:sp>
      <p:sp>
        <p:nvSpPr>
          <p:cNvPr id="273" name="Google Shape;273;p37"/>
          <p:cNvSpPr txBox="1">
            <a:spLocks noGrp="1"/>
          </p:cNvSpPr>
          <p:nvPr>
            <p:ph type="title" idx="6"/>
          </p:nvPr>
        </p:nvSpPr>
        <p:spPr>
          <a:xfrm>
            <a:off x="5057233" y="3219625"/>
            <a:ext cx="273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74" name="Google Shape;274;p37"/>
          <p:cNvSpPr txBox="1">
            <a:spLocks noGrp="1"/>
          </p:cNvSpPr>
          <p:nvPr>
            <p:ph type="title"/>
          </p:nvPr>
        </p:nvSpPr>
        <p:spPr>
          <a:xfrm>
            <a:off x="1354375" y="1786225"/>
            <a:ext cx="273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75" name="Google Shape;275;p37"/>
          <p:cNvSpPr txBox="1">
            <a:spLocks noGrp="1"/>
          </p:cNvSpPr>
          <p:nvPr>
            <p:ph type="subTitle" idx="1"/>
          </p:nvPr>
        </p:nvSpPr>
        <p:spPr>
          <a:xfrm>
            <a:off x="1354375" y="2144150"/>
            <a:ext cx="27324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76" name="Google Shape;276;p37"/>
          <p:cNvSpPr txBox="1">
            <a:spLocks noGrp="1"/>
          </p:cNvSpPr>
          <p:nvPr>
            <p:ph type="title" idx="2"/>
          </p:nvPr>
        </p:nvSpPr>
        <p:spPr>
          <a:xfrm>
            <a:off x="5057233" y="1786225"/>
            <a:ext cx="273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77" name="Google Shape;277;p37"/>
          <p:cNvSpPr txBox="1">
            <a:spLocks noGrp="1"/>
          </p:cNvSpPr>
          <p:nvPr>
            <p:ph type="subTitle" idx="3"/>
          </p:nvPr>
        </p:nvSpPr>
        <p:spPr>
          <a:xfrm>
            <a:off x="5057233" y="2144150"/>
            <a:ext cx="27324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78" name="Google Shape;278;p37"/>
          <p:cNvSpPr txBox="1">
            <a:spLocks noGrp="1"/>
          </p:cNvSpPr>
          <p:nvPr>
            <p:ph type="subTitle" idx="7"/>
          </p:nvPr>
        </p:nvSpPr>
        <p:spPr>
          <a:xfrm>
            <a:off x="5057233" y="3577550"/>
            <a:ext cx="27324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cxnSp>
        <p:nvCxnSpPr>
          <p:cNvPr id="279" name="Google Shape;279;p37"/>
          <p:cNvCxnSpPr/>
          <p:nvPr/>
        </p:nvCxnSpPr>
        <p:spPr>
          <a:xfrm>
            <a:off x="4707625" y="1214850"/>
            <a:ext cx="1066800" cy="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83"/>
        <p:cNvGrpSpPr/>
        <p:nvPr/>
      </p:nvGrpSpPr>
      <p:grpSpPr>
        <a:xfrm>
          <a:off x="0" y="0"/>
          <a:ext cx="0" cy="0"/>
          <a:chOff x="0" y="0"/>
          <a:chExt cx="0" cy="0"/>
        </a:xfrm>
      </p:grpSpPr>
      <p:sp>
        <p:nvSpPr>
          <p:cNvPr id="284" name="Google Shape;284;p3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a:t>
            </a:r>
            <a:r>
              <a:rPr lang="en" b="1"/>
              <a:t>resume</a:t>
            </a:r>
            <a:endParaRPr b="1"/>
          </a:p>
        </p:txBody>
      </p:sp>
      <p:sp>
        <p:nvSpPr>
          <p:cNvPr id="285" name="Google Shape;285;p38"/>
          <p:cNvSpPr txBox="1"/>
          <p:nvPr/>
        </p:nvSpPr>
        <p:spPr>
          <a:xfrm>
            <a:off x="1642350" y="3023928"/>
            <a:ext cx="2010900" cy="416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Skills</a:t>
            </a:r>
            <a:endParaRPr sz="2500">
              <a:solidFill>
                <a:schemeClr val="dk1"/>
              </a:solidFill>
              <a:latin typeface="Lexend Deca"/>
              <a:ea typeface="Lexend Deca"/>
              <a:cs typeface="Lexend Deca"/>
              <a:sym typeface="Lexend Deca"/>
            </a:endParaRPr>
          </a:p>
        </p:txBody>
      </p:sp>
      <p:cxnSp>
        <p:nvCxnSpPr>
          <p:cNvPr id="286" name="Google Shape;286;p38"/>
          <p:cNvCxnSpPr>
            <a:stCxn id="287" idx="1"/>
            <a:endCxn id="288" idx="1"/>
          </p:cNvCxnSpPr>
          <p:nvPr/>
        </p:nvCxnSpPr>
        <p:spPr>
          <a:xfrm rot="10800000">
            <a:off x="1695313" y="3567188"/>
            <a:ext cx="1518000" cy="0"/>
          </a:xfrm>
          <a:prstGeom prst="straightConnector1">
            <a:avLst/>
          </a:prstGeom>
          <a:noFill/>
          <a:ln w="19050" cap="flat" cmpd="sng">
            <a:solidFill>
              <a:srgbClr val="FEC5BB"/>
            </a:solidFill>
            <a:prstDash val="solid"/>
            <a:round/>
            <a:headEnd type="none" w="med" len="med"/>
            <a:tailEnd type="none" w="med" len="med"/>
          </a:ln>
        </p:spPr>
      </p:cxnSp>
      <p:cxnSp>
        <p:nvCxnSpPr>
          <p:cNvPr id="289" name="Google Shape;289;p38"/>
          <p:cNvCxnSpPr>
            <a:stCxn id="290" idx="1"/>
            <a:endCxn id="291" idx="1"/>
          </p:cNvCxnSpPr>
          <p:nvPr/>
        </p:nvCxnSpPr>
        <p:spPr>
          <a:xfrm rot="10800000">
            <a:off x="1695313" y="3912396"/>
            <a:ext cx="1518000" cy="0"/>
          </a:xfrm>
          <a:prstGeom prst="straightConnector1">
            <a:avLst/>
          </a:prstGeom>
          <a:noFill/>
          <a:ln w="19050" cap="flat" cmpd="sng">
            <a:solidFill>
              <a:srgbClr val="FEC5BB"/>
            </a:solidFill>
            <a:prstDash val="solid"/>
            <a:round/>
            <a:headEnd type="none" w="med" len="med"/>
            <a:tailEnd type="none" w="med" len="med"/>
          </a:ln>
        </p:spPr>
      </p:cxnSp>
      <p:cxnSp>
        <p:nvCxnSpPr>
          <p:cNvPr id="292" name="Google Shape;292;p38"/>
          <p:cNvCxnSpPr>
            <a:stCxn id="293" idx="1"/>
            <a:endCxn id="294" idx="1"/>
          </p:cNvCxnSpPr>
          <p:nvPr/>
        </p:nvCxnSpPr>
        <p:spPr>
          <a:xfrm rot="10800000">
            <a:off x="1695313" y="4257604"/>
            <a:ext cx="1518000" cy="0"/>
          </a:xfrm>
          <a:prstGeom prst="straightConnector1">
            <a:avLst/>
          </a:prstGeom>
          <a:noFill/>
          <a:ln w="19050" cap="flat" cmpd="sng">
            <a:solidFill>
              <a:srgbClr val="FEC5BB"/>
            </a:solidFill>
            <a:prstDash val="solid"/>
            <a:round/>
            <a:headEnd type="none" w="med" len="med"/>
            <a:tailEnd type="none" w="med" len="med"/>
          </a:ln>
        </p:spPr>
      </p:cxnSp>
      <p:sp>
        <p:nvSpPr>
          <p:cNvPr id="287" name="Google Shape;287;p38"/>
          <p:cNvSpPr txBox="1"/>
          <p:nvPr/>
        </p:nvSpPr>
        <p:spPr>
          <a:xfrm>
            <a:off x="3213313" y="3441188"/>
            <a:ext cx="978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Business</a:t>
            </a:r>
            <a:endParaRPr>
              <a:solidFill>
                <a:schemeClr val="dk1"/>
              </a:solidFill>
              <a:latin typeface="Catamaran"/>
              <a:ea typeface="Catamaran"/>
              <a:cs typeface="Catamaran"/>
              <a:sym typeface="Catamaran"/>
            </a:endParaRPr>
          </a:p>
        </p:txBody>
      </p:sp>
      <p:sp>
        <p:nvSpPr>
          <p:cNvPr id="295" name="Google Shape;295;p38"/>
          <p:cNvSpPr txBox="1"/>
          <p:nvPr/>
        </p:nvSpPr>
        <p:spPr>
          <a:xfrm>
            <a:off x="1103963" y="3441188"/>
            <a:ext cx="591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Catamaran"/>
                <a:ea typeface="Catamaran"/>
                <a:cs typeface="Catamaran"/>
                <a:sym typeface="Catamaran"/>
              </a:rPr>
              <a:t>90%</a:t>
            </a:r>
            <a:endParaRPr b="1">
              <a:solidFill>
                <a:schemeClr val="dk1"/>
              </a:solidFill>
              <a:latin typeface="Catamaran"/>
              <a:ea typeface="Catamaran"/>
              <a:cs typeface="Catamaran"/>
              <a:sym typeface="Catamaran"/>
            </a:endParaRPr>
          </a:p>
        </p:txBody>
      </p:sp>
      <p:sp>
        <p:nvSpPr>
          <p:cNvPr id="288" name="Google Shape;288;p38"/>
          <p:cNvSpPr/>
          <p:nvPr/>
        </p:nvSpPr>
        <p:spPr>
          <a:xfrm>
            <a:off x="1695262" y="3518888"/>
            <a:ext cx="1375800" cy="96600"/>
          </a:xfrm>
          <a:prstGeom prst="roundRect">
            <a:avLst>
              <a:gd name="adj" fmla="val 50000"/>
            </a:avLst>
          </a:prstGeom>
          <a:solidFill>
            <a:srgbClr val="FE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8"/>
          <p:cNvSpPr txBox="1"/>
          <p:nvPr/>
        </p:nvSpPr>
        <p:spPr>
          <a:xfrm>
            <a:off x="3213313" y="3786396"/>
            <a:ext cx="978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Creativity</a:t>
            </a:r>
            <a:endParaRPr>
              <a:solidFill>
                <a:schemeClr val="dk1"/>
              </a:solidFill>
              <a:latin typeface="Catamaran"/>
              <a:ea typeface="Catamaran"/>
              <a:cs typeface="Catamaran"/>
              <a:sym typeface="Catamaran"/>
            </a:endParaRPr>
          </a:p>
        </p:txBody>
      </p:sp>
      <p:sp>
        <p:nvSpPr>
          <p:cNvPr id="296" name="Google Shape;296;p38"/>
          <p:cNvSpPr txBox="1"/>
          <p:nvPr/>
        </p:nvSpPr>
        <p:spPr>
          <a:xfrm>
            <a:off x="1103963" y="3786396"/>
            <a:ext cx="591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Catamaran"/>
                <a:ea typeface="Catamaran"/>
                <a:cs typeface="Catamaran"/>
                <a:sym typeface="Catamaran"/>
              </a:rPr>
              <a:t>80%</a:t>
            </a:r>
            <a:endParaRPr b="1">
              <a:solidFill>
                <a:schemeClr val="dk1"/>
              </a:solidFill>
              <a:latin typeface="Catamaran"/>
              <a:ea typeface="Catamaran"/>
              <a:cs typeface="Catamaran"/>
              <a:sym typeface="Catamaran"/>
            </a:endParaRPr>
          </a:p>
        </p:txBody>
      </p:sp>
      <p:sp>
        <p:nvSpPr>
          <p:cNvPr id="291" name="Google Shape;291;p38"/>
          <p:cNvSpPr/>
          <p:nvPr/>
        </p:nvSpPr>
        <p:spPr>
          <a:xfrm>
            <a:off x="1695262" y="3864096"/>
            <a:ext cx="1192500" cy="96600"/>
          </a:xfrm>
          <a:prstGeom prst="roundRect">
            <a:avLst>
              <a:gd name="adj" fmla="val 50000"/>
            </a:avLst>
          </a:prstGeom>
          <a:solidFill>
            <a:srgbClr val="FE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8"/>
          <p:cNvSpPr txBox="1"/>
          <p:nvPr/>
        </p:nvSpPr>
        <p:spPr>
          <a:xfrm>
            <a:off x="3213313" y="4131604"/>
            <a:ext cx="978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Presenting</a:t>
            </a:r>
            <a:endParaRPr>
              <a:solidFill>
                <a:schemeClr val="dk1"/>
              </a:solidFill>
              <a:latin typeface="Catamaran"/>
              <a:ea typeface="Catamaran"/>
              <a:cs typeface="Catamaran"/>
              <a:sym typeface="Catamaran"/>
            </a:endParaRPr>
          </a:p>
        </p:txBody>
      </p:sp>
      <p:sp>
        <p:nvSpPr>
          <p:cNvPr id="297" name="Google Shape;297;p38"/>
          <p:cNvSpPr txBox="1"/>
          <p:nvPr/>
        </p:nvSpPr>
        <p:spPr>
          <a:xfrm>
            <a:off x="1103963" y="4131604"/>
            <a:ext cx="591300" cy="252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dk1"/>
                </a:solidFill>
                <a:latin typeface="Catamaran"/>
                <a:ea typeface="Catamaran"/>
                <a:cs typeface="Catamaran"/>
                <a:sym typeface="Catamaran"/>
              </a:rPr>
              <a:t>70%</a:t>
            </a:r>
            <a:endParaRPr b="1">
              <a:solidFill>
                <a:schemeClr val="dk1"/>
              </a:solidFill>
              <a:latin typeface="Catamaran"/>
              <a:ea typeface="Catamaran"/>
              <a:cs typeface="Catamaran"/>
              <a:sym typeface="Catamaran"/>
            </a:endParaRPr>
          </a:p>
        </p:txBody>
      </p:sp>
      <p:sp>
        <p:nvSpPr>
          <p:cNvPr id="294" name="Google Shape;294;p38"/>
          <p:cNvSpPr/>
          <p:nvPr/>
        </p:nvSpPr>
        <p:spPr>
          <a:xfrm>
            <a:off x="1695263" y="4209304"/>
            <a:ext cx="1092900" cy="96600"/>
          </a:xfrm>
          <a:prstGeom prst="roundRect">
            <a:avLst>
              <a:gd name="adj" fmla="val 50000"/>
            </a:avLst>
          </a:prstGeom>
          <a:solidFill>
            <a:srgbClr val="FEC5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8"/>
          <p:cNvSpPr txBox="1"/>
          <p:nvPr/>
        </p:nvSpPr>
        <p:spPr>
          <a:xfrm>
            <a:off x="1061700" y="1833675"/>
            <a:ext cx="9309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E-mail:</a:t>
            </a:r>
            <a:r>
              <a:rPr lang="en">
                <a:solidFill>
                  <a:schemeClr val="dk1"/>
                </a:solidFill>
                <a:latin typeface="Catamaran"/>
                <a:ea typeface="Catamaran"/>
                <a:cs typeface="Catamaran"/>
                <a:sym typeface="Catamaran"/>
              </a:rPr>
              <a:t> </a:t>
            </a:r>
            <a:endParaRPr>
              <a:solidFill>
                <a:schemeClr val="dk1"/>
              </a:solidFill>
              <a:latin typeface="Catamaran"/>
              <a:ea typeface="Catamaran"/>
              <a:cs typeface="Catamaran"/>
              <a:sym typeface="Catamaran"/>
            </a:endParaRPr>
          </a:p>
        </p:txBody>
      </p:sp>
      <p:sp>
        <p:nvSpPr>
          <p:cNvPr id="299" name="Google Shape;299;p38"/>
          <p:cNvSpPr txBox="1"/>
          <p:nvPr/>
        </p:nvSpPr>
        <p:spPr>
          <a:xfrm>
            <a:off x="1370100" y="1469902"/>
            <a:ext cx="2555400" cy="416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Tom Patterson</a:t>
            </a:r>
            <a:endParaRPr sz="2500">
              <a:solidFill>
                <a:schemeClr val="dk1"/>
              </a:solidFill>
              <a:latin typeface="Lexend Deca"/>
              <a:ea typeface="Lexend Deca"/>
              <a:cs typeface="Lexend Deca"/>
              <a:sym typeface="Lexend Deca"/>
            </a:endParaRPr>
          </a:p>
        </p:txBody>
      </p:sp>
      <p:cxnSp>
        <p:nvCxnSpPr>
          <p:cNvPr id="300" name="Google Shape;300;p38"/>
          <p:cNvCxnSpPr/>
          <p:nvPr/>
        </p:nvCxnSpPr>
        <p:spPr>
          <a:xfrm>
            <a:off x="4141775" y="1214850"/>
            <a:ext cx="1632600" cy="0"/>
          </a:xfrm>
          <a:prstGeom prst="straightConnector1">
            <a:avLst/>
          </a:prstGeom>
          <a:noFill/>
          <a:ln w="38100" cap="flat" cmpd="sng">
            <a:solidFill>
              <a:schemeClr val="lt2"/>
            </a:solidFill>
            <a:prstDash val="solid"/>
            <a:round/>
            <a:headEnd type="none" w="med" len="med"/>
            <a:tailEnd type="none" w="med" len="med"/>
          </a:ln>
        </p:spPr>
      </p:cxnSp>
      <p:sp>
        <p:nvSpPr>
          <p:cNvPr id="301" name="Google Shape;301;p38"/>
          <p:cNvSpPr txBox="1"/>
          <p:nvPr/>
        </p:nvSpPr>
        <p:spPr>
          <a:xfrm>
            <a:off x="1061700" y="2169775"/>
            <a:ext cx="9309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Phone:</a:t>
            </a:r>
            <a:endParaRPr>
              <a:solidFill>
                <a:schemeClr val="dk1"/>
              </a:solidFill>
              <a:latin typeface="Catamaran"/>
              <a:ea typeface="Catamaran"/>
              <a:cs typeface="Catamaran"/>
              <a:sym typeface="Catamaran"/>
            </a:endParaRPr>
          </a:p>
        </p:txBody>
      </p:sp>
      <p:sp>
        <p:nvSpPr>
          <p:cNvPr id="302" name="Google Shape;302;p38"/>
          <p:cNvSpPr txBox="1"/>
          <p:nvPr/>
        </p:nvSpPr>
        <p:spPr>
          <a:xfrm>
            <a:off x="5339146" y="1469902"/>
            <a:ext cx="2010900" cy="416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Education</a:t>
            </a:r>
            <a:endParaRPr sz="2500">
              <a:solidFill>
                <a:schemeClr val="dk1"/>
              </a:solidFill>
              <a:latin typeface="Lexend Deca"/>
              <a:ea typeface="Lexend Deca"/>
              <a:cs typeface="Lexend Deca"/>
              <a:sym typeface="Lexend Deca"/>
            </a:endParaRPr>
          </a:p>
        </p:txBody>
      </p:sp>
      <p:sp>
        <p:nvSpPr>
          <p:cNvPr id="303" name="Google Shape;303;p38"/>
          <p:cNvSpPr txBox="1"/>
          <p:nvPr/>
        </p:nvSpPr>
        <p:spPr>
          <a:xfrm>
            <a:off x="5520150" y="1834550"/>
            <a:ext cx="27996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dk1"/>
                </a:solidFill>
                <a:latin typeface="Catamaran"/>
                <a:ea typeface="Catamaran"/>
                <a:cs typeface="Catamaran"/>
                <a:sym typeface="Catamaran"/>
              </a:rPr>
              <a:t>Write the name of the studies here</a:t>
            </a:r>
            <a:endParaRPr>
              <a:solidFill>
                <a:schemeClr val="dk1"/>
              </a:solidFill>
              <a:latin typeface="Catamaran"/>
              <a:ea typeface="Catamaran"/>
              <a:cs typeface="Catamaran"/>
              <a:sym typeface="Catamaran"/>
            </a:endParaRPr>
          </a:p>
        </p:txBody>
      </p:sp>
      <p:sp>
        <p:nvSpPr>
          <p:cNvPr id="304" name="Google Shape;304;p38"/>
          <p:cNvSpPr txBox="1"/>
          <p:nvPr/>
        </p:nvSpPr>
        <p:spPr>
          <a:xfrm>
            <a:off x="5520150" y="2170650"/>
            <a:ext cx="27996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dk1"/>
                </a:solidFill>
                <a:latin typeface="Catamaran"/>
                <a:ea typeface="Catamaran"/>
                <a:cs typeface="Catamaran"/>
                <a:sym typeface="Catamaran"/>
              </a:rPr>
              <a:t>Write the name of the studies here</a:t>
            </a:r>
            <a:endParaRPr b="1">
              <a:solidFill>
                <a:schemeClr val="dk1"/>
              </a:solidFill>
              <a:latin typeface="Catamaran"/>
              <a:ea typeface="Catamaran"/>
              <a:cs typeface="Catamaran"/>
              <a:sym typeface="Catamaran"/>
            </a:endParaRPr>
          </a:p>
        </p:txBody>
      </p:sp>
      <p:sp>
        <p:nvSpPr>
          <p:cNvPr id="305" name="Google Shape;305;p38"/>
          <p:cNvSpPr txBox="1"/>
          <p:nvPr/>
        </p:nvSpPr>
        <p:spPr>
          <a:xfrm>
            <a:off x="5520150" y="2506750"/>
            <a:ext cx="27996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dk1"/>
                </a:solidFill>
                <a:latin typeface="Catamaran"/>
                <a:ea typeface="Catamaran"/>
                <a:cs typeface="Catamaran"/>
                <a:sym typeface="Catamaran"/>
              </a:rPr>
              <a:t>Write the name of the studies here</a:t>
            </a:r>
            <a:endParaRPr b="1">
              <a:solidFill>
                <a:schemeClr val="dk1"/>
              </a:solidFill>
              <a:latin typeface="Catamaran"/>
              <a:ea typeface="Catamaran"/>
              <a:cs typeface="Catamaran"/>
              <a:sym typeface="Catamaran"/>
            </a:endParaRPr>
          </a:p>
        </p:txBody>
      </p:sp>
      <p:sp>
        <p:nvSpPr>
          <p:cNvPr id="306" name="Google Shape;306;p38"/>
          <p:cNvSpPr txBox="1"/>
          <p:nvPr/>
        </p:nvSpPr>
        <p:spPr>
          <a:xfrm>
            <a:off x="5339146" y="3023915"/>
            <a:ext cx="2010900" cy="416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Experience</a:t>
            </a:r>
            <a:endParaRPr sz="2500">
              <a:solidFill>
                <a:schemeClr val="dk1"/>
              </a:solidFill>
              <a:latin typeface="Lexend Deca"/>
              <a:ea typeface="Lexend Deca"/>
              <a:cs typeface="Lexend Deca"/>
              <a:sym typeface="Lexend Deca"/>
            </a:endParaRPr>
          </a:p>
        </p:txBody>
      </p:sp>
      <p:sp>
        <p:nvSpPr>
          <p:cNvPr id="307" name="Google Shape;307;p38"/>
          <p:cNvSpPr txBox="1"/>
          <p:nvPr/>
        </p:nvSpPr>
        <p:spPr>
          <a:xfrm>
            <a:off x="5616100" y="3388125"/>
            <a:ext cx="27009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dk1"/>
                </a:solidFill>
                <a:latin typeface="Catamaran"/>
                <a:ea typeface="Catamaran"/>
                <a:cs typeface="Catamaran"/>
                <a:sym typeface="Catamaran"/>
              </a:rPr>
              <a:t>Write the name of the job here</a:t>
            </a:r>
            <a:endParaRPr>
              <a:solidFill>
                <a:schemeClr val="dk1"/>
              </a:solidFill>
              <a:latin typeface="Catamaran"/>
              <a:ea typeface="Catamaran"/>
              <a:cs typeface="Catamaran"/>
              <a:sym typeface="Catamaran"/>
            </a:endParaRPr>
          </a:p>
        </p:txBody>
      </p:sp>
      <p:sp>
        <p:nvSpPr>
          <p:cNvPr id="308" name="Google Shape;308;p38"/>
          <p:cNvSpPr txBox="1"/>
          <p:nvPr/>
        </p:nvSpPr>
        <p:spPr>
          <a:xfrm>
            <a:off x="5616100" y="3724225"/>
            <a:ext cx="27009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Write the name of the job here</a:t>
            </a:r>
            <a:endParaRPr>
              <a:solidFill>
                <a:schemeClr val="dk1"/>
              </a:solidFill>
              <a:latin typeface="Catamaran"/>
              <a:ea typeface="Catamaran"/>
              <a:cs typeface="Catamaran"/>
              <a:sym typeface="Catamaran"/>
            </a:endParaRPr>
          </a:p>
        </p:txBody>
      </p:sp>
      <p:sp>
        <p:nvSpPr>
          <p:cNvPr id="309" name="Google Shape;309;p38"/>
          <p:cNvSpPr txBox="1"/>
          <p:nvPr/>
        </p:nvSpPr>
        <p:spPr>
          <a:xfrm>
            <a:off x="5616100" y="4060325"/>
            <a:ext cx="27009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Write the name of the job here</a:t>
            </a:r>
            <a:endParaRPr>
              <a:solidFill>
                <a:schemeClr val="dk1"/>
              </a:solidFill>
              <a:latin typeface="Catamaran"/>
              <a:ea typeface="Catamaran"/>
              <a:cs typeface="Catamaran"/>
              <a:sym typeface="Catamaran"/>
            </a:endParaRPr>
          </a:p>
        </p:txBody>
      </p:sp>
      <p:sp>
        <p:nvSpPr>
          <p:cNvPr id="310" name="Google Shape;310;p38"/>
          <p:cNvSpPr txBox="1"/>
          <p:nvPr/>
        </p:nvSpPr>
        <p:spPr>
          <a:xfrm>
            <a:off x="4374816" y="1834550"/>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hlink"/>
              </a:buClr>
              <a:buSzPts val="1100"/>
              <a:buFont typeface="Arial"/>
              <a:buNone/>
            </a:pPr>
            <a:r>
              <a:rPr lang="en" b="1">
                <a:solidFill>
                  <a:schemeClr val="dk1"/>
                </a:solidFill>
                <a:latin typeface="Catamaran"/>
                <a:ea typeface="Catamaran"/>
                <a:cs typeface="Catamaran"/>
                <a:sym typeface="Catamaran"/>
              </a:rPr>
              <a:t>2008-2010</a:t>
            </a:r>
            <a:endParaRPr b="1">
              <a:solidFill>
                <a:schemeClr val="dk1"/>
              </a:solidFill>
              <a:latin typeface="Catamaran"/>
              <a:ea typeface="Catamaran"/>
              <a:cs typeface="Catamaran"/>
              <a:sym typeface="Catamaran"/>
            </a:endParaRPr>
          </a:p>
        </p:txBody>
      </p:sp>
      <p:sp>
        <p:nvSpPr>
          <p:cNvPr id="311" name="Google Shape;311;p38"/>
          <p:cNvSpPr txBox="1"/>
          <p:nvPr/>
        </p:nvSpPr>
        <p:spPr>
          <a:xfrm>
            <a:off x="4374816" y="2170650"/>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2010-2012</a:t>
            </a:r>
            <a:endParaRPr b="1">
              <a:solidFill>
                <a:schemeClr val="dk1"/>
              </a:solidFill>
              <a:latin typeface="Catamaran"/>
              <a:ea typeface="Catamaran"/>
              <a:cs typeface="Catamaran"/>
              <a:sym typeface="Catamaran"/>
            </a:endParaRPr>
          </a:p>
        </p:txBody>
      </p:sp>
      <p:sp>
        <p:nvSpPr>
          <p:cNvPr id="312" name="Google Shape;312;p38"/>
          <p:cNvSpPr txBox="1"/>
          <p:nvPr/>
        </p:nvSpPr>
        <p:spPr>
          <a:xfrm>
            <a:off x="4374816" y="2506750"/>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2012-2014</a:t>
            </a:r>
            <a:endParaRPr b="1">
              <a:solidFill>
                <a:schemeClr val="dk1"/>
              </a:solidFill>
              <a:latin typeface="Catamaran"/>
              <a:ea typeface="Catamaran"/>
              <a:cs typeface="Catamaran"/>
              <a:sym typeface="Catamaran"/>
            </a:endParaRPr>
          </a:p>
        </p:txBody>
      </p:sp>
      <p:sp>
        <p:nvSpPr>
          <p:cNvPr id="313" name="Google Shape;313;p38"/>
          <p:cNvSpPr txBox="1"/>
          <p:nvPr/>
        </p:nvSpPr>
        <p:spPr>
          <a:xfrm>
            <a:off x="4369463" y="3388125"/>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hlink"/>
              </a:buClr>
              <a:buSzPts val="1100"/>
              <a:buFont typeface="Arial"/>
              <a:buNone/>
            </a:pPr>
            <a:r>
              <a:rPr lang="en" b="1">
                <a:solidFill>
                  <a:schemeClr val="dk1"/>
                </a:solidFill>
                <a:latin typeface="Catamaran"/>
                <a:ea typeface="Catamaran"/>
                <a:cs typeface="Catamaran"/>
                <a:sym typeface="Catamaran"/>
              </a:rPr>
              <a:t>2013-2016</a:t>
            </a:r>
            <a:endParaRPr b="1">
              <a:solidFill>
                <a:schemeClr val="dk1"/>
              </a:solidFill>
              <a:latin typeface="Catamaran"/>
              <a:ea typeface="Catamaran"/>
              <a:cs typeface="Catamaran"/>
              <a:sym typeface="Catamaran"/>
            </a:endParaRPr>
          </a:p>
        </p:txBody>
      </p:sp>
      <p:sp>
        <p:nvSpPr>
          <p:cNvPr id="314" name="Google Shape;314;p38"/>
          <p:cNvSpPr txBox="1"/>
          <p:nvPr/>
        </p:nvSpPr>
        <p:spPr>
          <a:xfrm>
            <a:off x="4369463" y="3724225"/>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2016-2019</a:t>
            </a:r>
            <a:endParaRPr b="1">
              <a:solidFill>
                <a:schemeClr val="dk1"/>
              </a:solidFill>
              <a:latin typeface="Catamaran"/>
              <a:ea typeface="Catamaran"/>
              <a:cs typeface="Catamaran"/>
              <a:sym typeface="Catamaran"/>
            </a:endParaRPr>
          </a:p>
        </p:txBody>
      </p:sp>
      <p:sp>
        <p:nvSpPr>
          <p:cNvPr id="315" name="Google Shape;315;p38"/>
          <p:cNvSpPr txBox="1"/>
          <p:nvPr/>
        </p:nvSpPr>
        <p:spPr>
          <a:xfrm>
            <a:off x="4369463" y="4060325"/>
            <a:ext cx="11508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2019 - now</a:t>
            </a:r>
            <a:endParaRPr b="1">
              <a:solidFill>
                <a:schemeClr val="dk1"/>
              </a:solidFill>
              <a:latin typeface="Catamaran"/>
              <a:ea typeface="Catamaran"/>
              <a:cs typeface="Catamaran"/>
              <a:sym typeface="Catamaran"/>
            </a:endParaRPr>
          </a:p>
        </p:txBody>
      </p:sp>
      <p:sp>
        <p:nvSpPr>
          <p:cNvPr id="316" name="Google Shape;316;p38"/>
          <p:cNvSpPr txBox="1"/>
          <p:nvPr/>
        </p:nvSpPr>
        <p:spPr>
          <a:xfrm>
            <a:off x="1916400" y="1833675"/>
            <a:ext cx="23175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tom.patterson@freepik.com</a:t>
            </a:r>
            <a:endParaRPr>
              <a:solidFill>
                <a:schemeClr val="dk1"/>
              </a:solidFill>
              <a:latin typeface="Catamaran"/>
              <a:ea typeface="Catamaran"/>
              <a:cs typeface="Catamaran"/>
              <a:sym typeface="Catamaran"/>
            </a:endParaRPr>
          </a:p>
        </p:txBody>
      </p:sp>
      <p:sp>
        <p:nvSpPr>
          <p:cNvPr id="317" name="Google Shape;317;p38"/>
          <p:cNvSpPr txBox="1"/>
          <p:nvPr/>
        </p:nvSpPr>
        <p:spPr>
          <a:xfrm>
            <a:off x="1916400" y="2170650"/>
            <a:ext cx="23175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635 976 952</a:t>
            </a:r>
            <a:endParaRPr>
              <a:solidFill>
                <a:schemeClr val="dk1"/>
              </a:solidFill>
              <a:latin typeface="Catamaran"/>
              <a:ea typeface="Catamaran"/>
              <a:cs typeface="Catamaran"/>
              <a:sym typeface="Catamaran"/>
            </a:endParaRPr>
          </a:p>
        </p:txBody>
      </p:sp>
      <p:sp>
        <p:nvSpPr>
          <p:cNvPr id="318" name="Google Shape;318;p38"/>
          <p:cNvSpPr txBox="1"/>
          <p:nvPr/>
        </p:nvSpPr>
        <p:spPr>
          <a:xfrm>
            <a:off x="1061700" y="2496963"/>
            <a:ext cx="930900" cy="33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b="1">
                <a:solidFill>
                  <a:schemeClr val="dk1"/>
                </a:solidFill>
                <a:latin typeface="Catamaran"/>
                <a:ea typeface="Catamaran"/>
                <a:cs typeface="Catamaran"/>
                <a:sym typeface="Catamaran"/>
              </a:rPr>
              <a:t>Address:</a:t>
            </a:r>
            <a:endParaRPr>
              <a:solidFill>
                <a:schemeClr val="dk1"/>
              </a:solidFill>
              <a:latin typeface="Catamaran"/>
              <a:ea typeface="Catamaran"/>
              <a:cs typeface="Catamaran"/>
              <a:sym typeface="Catamaran"/>
            </a:endParaRPr>
          </a:p>
        </p:txBody>
      </p:sp>
      <p:sp>
        <p:nvSpPr>
          <p:cNvPr id="319" name="Google Shape;319;p38"/>
          <p:cNvSpPr txBox="1"/>
          <p:nvPr/>
        </p:nvSpPr>
        <p:spPr>
          <a:xfrm>
            <a:off x="1916400" y="2497838"/>
            <a:ext cx="2317500" cy="33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567 street, NY</a:t>
            </a:r>
            <a:endParaRPr>
              <a:solidFill>
                <a:schemeClr val="dk1"/>
              </a:solidFill>
              <a:latin typeface="Catamaran"/>
              <a:ea typeface="Catamaran"/>
              <a:cs typeface="Catamaran"/>
              <a:sym typeface="Catamaran"/>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7"/>
        <p:cNvGrpSpPr/>
        <p:nvPr/>
      </p:nvGrpSpPr>
      <p:grpSpPr>
        <a:xfrm>
          <a:off x="0" y="0"/>
          <a:ext cx="0" cy="0"/>
          <a:chOff x="0" y="0"/>
          <a:chExt cx="0" cy="0"/>
        </a:xfrm>
      </p:grpSpPr>
      <p:sp>
        <p:nvSpPr>
          <p:cNvPr id="198" name="Google Shape;198;p32"/>
          <p:cNvSpPr/>
          <p:nvPr/>
        </p:nvSpPr>
        <p:spPr>
          <a:xfrm>
            <a:off x="2442675" y="1480750"/>
            <a:ext cx="998400" cy="5934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 name="Google Shape;199;p32"/>
          <p:cNvSpPr txBox="1">
            <a:spLocks noGrp="1"/>
          </p:cNvSpPr>
          <p:nvPr>
            <p:ph type="title"/>
          </p:nvPr>
        </p:nvSpPr>
        <p:spPr>
          <a:xfrm>
            <a:off x="1522713" y="2047575"/>
            <a:ext cx="2838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Business case</a:t>
            </a:r>
            <a:endParaRPr dirty="0"/>
          </a:p>
        </p:txBody>
      </p:sp>
      <p:sp>
        <p:nvSpPr>
          <p:cNvPr id="200" name="Google Shape;200;p32"/>
          <p:cNvSpPr txBox="1">
            <a:spLocks noGrp="1"/>
          </p:cNvSpPr>
          <p:nvPr>
            <p:ph type="subTitle" idx="1"/>
          </p:nvPr>
        </p:nvSpPr>
        <p:spPr>
          <a:xfrm>
            <a:off x="1522713" y="2405500"/>
            <a:ext cx="28383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dirty="0"/>
              <a:t>What is the current situation of our client?</a:t>
            </a:r>
            <a:endParaRPr dirty="0"/>
          </a:p>
        </p:txBody>
      </p:sp>
      <p:sp>
        <p:nvSpPr>
          <p:cNvPr id="201" name="Google Shape;201;p32"/>
          <p:cNvSpPr txBox="1">
            <a:spLocks noGrp="1"/>
          </p:cNvSpPr>
          <p:nvPr>
            <p:ph type="title" idx="3"/>
          </p:nvPr>
        </p:nvSpPr>
        <p:spPr>
          <a:xfrm>
            <a:off x="4782992" y="2047575"/>
            <a:ext cx="2838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Stakeholders</a:t>
            </a:r>
            <a:endParaRPr dirty="0"/>
          </a:p>
        </p:txBody>
      </p:sp>
      <p:sp>
        <p:nvSpPr>
          <p:cNvPr id="202" name="Google Shape;202;p32"/>
          <p:cNvSpPr txBox="1">
            <a:spLocks noGrp="1"/>
          </p:cNvSpPr>
          <p:nvPr>
            <p:ph type="subTitle" idx="5"/>
          </p:nvPr>
        </p:nvSpPr>
        <p:spPr>
          <a:xfrm>
            <a:off x="4782992" y="2405500"/>
            <a:ext cx="28383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lt1"/>
              </a:buClr>
              <a:buSzPts val="1100"/>
              <a:buFont typeface="Arial"/>
              <a:buNone/>
            </a:pPr>
            <a:r>
              <a:rPr lang="en" dirty="0"/>
              <a:t>Who will benefit from this project?</a:t>
            </a:r>
            <a:endParaRPr dirty="0"/>
          </a:p>
        </p:txBody>
      </p:sp>
      <p:sp>
        <p:nvSpPr>
          <p:cNvPr id="203" name="Google Shape;203;p32"/>
          <p:cNvSpPr txBox="1">
            <a:spLocks noGrp="1"/>
          </p:cNvSpPr>
          <p:nvPr>
            <p:ph type="title" idx="6"/>
          </p:nvPr>
        </p:nvSpPr>
        <p:spPr>
          <a:xfrm>
            <a:off x="1522713" y="3689650"/>
            <a:ext cx="2838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UC diagram</a:t>
            </a:r>
            <a:endParaRPr dirty="0"/>
          </a:p>
        </p:txBody>
      </p:sp>
      <p:sp>
        <p:nvSpPr>
          <p:cNvPr id="204" name="Google Shape;204;p32"/>
          <p:cNvSpPr txBox="1">
            <a:spLocks noGrp="1"/>
          </p:cNvSpPr>
          <p:nvPr>
            <p:ph type="subTitle" idx="8"/>
          </p:nvPr>
        </p:nvSpPr>
        <p:spPr>
          <a:xfrm>
            <a:off x="1522713" y="4047575"/>
            <a:ext cx="28383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lt1"/>
              </a:buClr>
              <a:buSzPts val="1100"/>
              <a:buFont typeface="Arial"/>
              <a:buNone/>
            </a:pPr>
            <a:r>
              <a:rPr lang="en-GB" dirty="0"/>
              <a:t>What use cases will the application have?</a:t>
            </a:r>
            <a:endParaRPr dirty="0"/>
          </a:p>
        </p:txBody>
      </p:sp>
      <p:sp>
        <p:nvSpPr>
          <p:cNvPr id="205" name="Google Shape;205;p32"/>
          <p:cNvSpPr txBox="1">
            <a:spLocks noGrp="1"/>
          </p:cNvSpPr>
          <p:nvPr>
            <p:ph type="title" idx="9"/>
          </p:nvPr>
        </p:nvSpPr>
        <p:spPr>
          <a:xfrm>
            <a:off x="4782992" y="3689650"/>
            <a:ext cx="2838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Ending discusion</a:t>
            </a:r>
            <a:endParaRPr dirty="0"/>
          </a:p>
        </p:txBody>
      </p:sp>
      <p:sp>
        <p:nvSpPr>
          <p:cNvPr id="206" name="Google Shape;206;p32"/>
          <p:cNvSpPr txBox="1">
            <a:spLocks noGrp="1"/>
          </p:cNvSpPr>
          <p:nvPr>
            <p:ph type="subTitle" idx="14"/>
          </p:nvPr>
        </p:nvSpPr>
        <p:spPr>
          <a:xfrm>
            <a:off x="4782992" y="4047575"/>
            <a:ext cx="28383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lt1"/>
              </a:buClr>
              <a:buSzPts val="1100"/>
              <a:buFont typeface="Arial"/>
              <a:buNone/>
            </a:pPr>
            <a:r>
              <a:rPr lang="en-GB" dirty="0"/>
              <a:t>Time for feedback on anything we might have missed!</a:t>
            </a:r>
            <a:endParaRPr dirty="0"/>
          </a:p>
        </p:txBody>
      </p:sp>
      <p:sp>
        <p:nvSpPr>
          <p:cNvPr id="207" name="Google Shape;207;p32"/>
          <p:cNvSpPr txBox="1">
            <a:spLocks noGrp="1"/>
          </p:cNvSpPr>
          <p:nvPr>
            <p:ph type="title" idx="15"/>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Table of </a:t>
            </a:r>
            <a:r>
              <a:rPr lang="en" b="1" dirty="0"/>
              <a:t>contents</a:t>
            </a:r>
            <a:endParaRPr b="1" dirty="0"/>
          </a:p>
        </p:txBody>
      </p:sp>
      <p:sp>
        <p:nvSpPr>
          <p:cNvPr id="208" name="Google Shape;208;p32"/>
          <p:cNvSpPr/>
          <p:nvPr/>
        </p:nvSpPr>
        <p:spPr>
          <a:xfrm>
            <a:off x="5702950" y="1480750"/>
            <a:ext cx="998400" cy="5934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 name="Google Shape;209;p32"/>
          <p:cNvSpPr/>
          <p:nvPr/>
        </p:nvSpPr>
        <p:spPr>
          <a:xfrm>
            <a:off x="2442675" y="3114875"/>
            <a:ext cx="998400" cy="5934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 name="Google Shape;210;p32"/>
          <p:cNvSpPr/>
          <p:nvPr/>
        </p:nvSpPr>
        <p:spPr>
          <a:xfrm>
            <a:off x="5702950" y="3114875"/>
            <a:ext cx="998400" cy="5934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cxnSp>
        <p:nvCxnSpPr>
          <p:cNvPr id="211" name="Google Shape;211;p32"/>
          <p:cNvCxnSpPr/>
          <p:nvPr/>
        </p:nvCxnSpPr>
        <p:spPr>
          <a:xfrm>
            <a:off x="4506750" y="1210600"/>
            <a:ext cx="2005800" cy="0"/>
          </a:xfrm>
          <a:prstGeom prst="straightConnector1">
            <a:avLst/>
          </a:prstGeom>
          <a:noFill/>
          <a:ln w="38100" cap="flat" cmpd="sng">
            <a:solidFill>
              <a:schemeClr val="accent3"/>
            </a:solidFill>
            <a:prstDash val="solid"/>
            <a:round/>
            <a:headEnd type="none" w="med" len="med"/>
            <a:tailEnd type="none" w="med" len="med"/>
          </a:ln>
        </p:spPr>
      </p:cxnSp>
      <p:sp>
        <p:nvSpPr>
          <p:cNvPr id="212" name="Google Shape;212;p32"/>
          <p:cNvSpPr txBox="1">
            <a:spLocks noGrp="1"/>
          </p:cNvSpPr>
          <p:nvPr>
            <p:ph type="title" idx="2"/>
          </p:nvPr>
        </p:nvSpPr>
        <p:spPr>
          <a:xfrm>
            <a:off x="2589974" y="1454400"/>
            <a:ext cx="7038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01</a:t>
            </a:r>
            <a:endParaRPr dirty="0"/>
          </a:p>
        </p:txBody>
      </p:sp>
      <p:sp>
        <p:nvSpPr>
          <p:cNvPr id="213" name="Google Shape;213;p32"/>
          <p:cNvSpPr txBox="1">
            <a:spLocks noGrp="1"/>
          </p:cNvSpPr>
          <p:nvPr>
            <p:ph type="title" idx="4"/>
          </p:nvPr>
        </p:nvSpPr>
        <p:spPr>
          <a:xfrm>
            <a:off x="5850246" y="1454400"/>
            <a:ext cx="7038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214" name="Google Shape;214;p32"/>
          <p:cNvSpPr txBox="1">
            <a:spLocks noGrp="1"/>
          </p:cNvSpPr>
          <p:nvPr>
            <p:ph type="title" idx="7"/>
          </p:nvPr>
        </p:nvSpPr>
        <p:spPr>
          <a:xfrm>
            <a:off x="2589974" y="3096475"/>
            <a:ext cx="7038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03</a:t>
            </a:r>
            <a:endParaRPr dirty="0"/>
          </a:p>
        </p:txBody>
      </p:sp>
      <p:sp>
        <p:nvSpPr>
          <p:cNvPr id="215" name="Google Shape;215;p32"/>
          <p:cNvSpPr txBox="1">
            <a:spLocks noGrp="1"/>
          </p:cNvSpPr>
          <p:nvPr>
            <p:ph type="title" idx="13"/>
          </p:nvPr>
        </p:nvSpPr>
        <p:spPr>
          <a:xfrm>
            <a:off x="5850246" y="3096475"/>
            <a:ext cx="7038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p39"/>
          <p:cNvSpPr txBox="1">
            <a:spLocks noGrp="1"/>
          </p:cNvSpPr>
          <p:nvPr>
            <p:ph type="title"/>
          </p:nvPr>
        </p:nvSpPr>
        <p:spPr>
          <a:xfrm>
            <a:off x="713225" y="1469700"/>
            <a:ext cx="2997900" cy="156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My work </a:t>
            </a:r>
            <a:r>
              <a:rPr lang="en" b="1"/>
              <a:t>Area 01</a:t>
            </a:r>
            <a:endParaRPr b="1"/>
          </a:p>
        </p:txBody>
      </p:sp>
      <p:sp>
        <p:nvSpPr>
          <p:cNvPr id="325" name="Google Shape;325;p39"/>
          <p:cNvSpPr txBox="1">
            <a:spLocks noGrp="1"/>
          </p:cNvSpPr>
          <p:nvPr>
            <p:ph type="subTitle" idx="1"/>
          </p:nvPr>
        </p:nvSpPr>
        <p:spPr>
          <a:xfrm>
            <a:off x="1155875" y="3001175"/>
            <a:ext cx="2555100" cy="672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enter a subtitle here if you need it</a:t>
            </a:r>
            <a:endParaRPr/>
          </a:p>
        </p:txBody>
      </p:sp>
      <p:cxnSp>
        <p:nvCxnSpPr>
          <p:cNvPr id="326" name="Google Shape;326;p39"/>
          <p:cNvCxnSpPr/>
          <p:nvPr/>
        </p:nvCxnSpPr>
        <p:spPr>
          <a:xfrm>
            <a:off x="1155875" y="2952613"/>
            <a:ext cx="2496000" cy="0"/>
          </a:xfrm>
          <a:prstGeom prst="straightConnector1">
            <a:avLst/>
          </a:prstGeom>
          <a:noFill/>
          <a:ln w="38100" cap="flat" cmpd="sng">
            <a:solidFill>
              <a:schemeClr val="lt2"/>
            </a:solidFill>
            <a:prstDash val="solid"/>
            <a:round/>
            <a:headEnd type="none" w="med" len="med"/>
            <a:tailEnd type="none" w="med" len="med"/>
          </a:ln>
        </p:spPr>
      </p:cxnSp>
      <p:pic>
        <p:nvPicPr>
          <p:cNvPr id="327" name="Google Shape;327;p39"/>
          <p:cNvPicPr preferRelativeResize="0"/>
          <p:nvPr/>
        </p:nvPicPr>
        <p:blipFill rotWithShape="1">
          <a:blip r:embed="rId3">
            <a:alphaModFix/>
          </a:blip>
          <a:srcRect t="1540" b="1550"/>
          <a:stretch/>
        </p:blipFill>
        <p:spPr>
          <a:xfrm>
            <a:off x="4261175" y="1177525"/>
            <a:ext cx="4169700" cy="2697300"/>
          </a:xfrm>
          <a:prstGeom prst="roundRect">
            <a:avLst>
              <a:gd name="adj" fmla="val 50000"/>
            </a:avLst>
          </a:prstGeom>
          <a:noFill/>
          <a:ln w="38100" cap="flat" cmpd="sng">
            <a:solidFill>
              <a:schemeClr val="accent3"/>
            </a:solidFill>
            <a:prstDash val="solid"/>
            <a:round/>
            <a:headEnd type="none" w="sm" len="sm"/>
            <a:tailEnd type="none" w="sm" len="sm"/>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0"/>
          <p:cNvSpPr/>
          <p:nvPr/>
        </p:nvSpPr>
        <p:spPr>
          <a:xfrm>
            <a:off x="2221149" y="1885117"/>
            <a:ext cx="1426800" cy="8478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33" name="Google Shape;333;p40"/>
          <p:cNvSpPr/>
          <p:nvPr/>
        </p:nvSpPr>
        <p:spPr>
          <a:xfrm>
            <a:off x="5496051" y="1865950"/>
            <a:ext cx="1426800" cy="8478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34" name="Google Shape;334;p4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a:t>
            </a:r>
            <a:r>
              <a:rPr lang="en" b="1"/>
              <a:t>1</a:t>
            </a:r>
            <a:endParaRPr b="1"/>
          </a:p>
        </p:txBody>
      </p:sp>
      <p:sp>
        <p:nvSpPr>
          <p:cNvPr id="335" name="Google Shape;335;p40"/>
          <p:cNvSpPr txBox="1">
            <a:spLocks noGrp="1"/>
          </p:cNvSpPr>
          <p:nvPr>
            <p:ph type="subTitle" idx="3"/>
          </p:nvPr>
        </p:nvSpPr>
        <p:spPr>
          <a:xfrm>
            <a:off x="1662688" y="3069550"/>
            <a:ext cx="2543700" cy="10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sp>
        <p:nvSpPr>
          <p:cNvPr id="336" name="Google Shape;336;p40"/>
          <p:cNvSpPr txBox="1">
            <a:spLocks noGrp="1"/>
          </p:cNvSpPr>
          <p:nvPr>
            <p:ph type="subTitle" idx="1"/>
          </p:nvPr>
        </p:nvSpPr>
        <p:spPr>
          <a:xfrm>
            <a:off x="1662688" y="2732925"/>
            <a:ext cx="2543700" cy="51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37" name="Google Shape;337;p40"/>
          <p:cNvSpPr txBox="1">
            <a:spLocks noGrp="1"/>
          </p:cNvSpPr>
          <p:nvPr>
            <p:ph type="subTitle" idx="2"/>
          </p:nvPr>
        </p:nvSpPr>
        <p:spPr>
          <a:xfrm>
            <a:off x="4937604" y="2732925"/>
            <a:ext cx="2543700" cy="51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38" name="Google Shape;338;p40"/>
          <p:cNvSpPr txBox="1">
            <a:spLocks noGrp="1"/>
          </p:cNvSpPr>
          <p:nvPr>
            <p:ph type="subTitle" idx="4"/>
          </p:nvPr>
        </p:nvSpPr>
        <p:spPr>
          <a:xfrm>
            <a:off x="4937611" y="3069550"/>
            <a:ext cx="2543700" cy="10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hot and has a poisonous atmosphere</a:t>
            </a:r>
            <a:endParaRPr/>
          </a:p>
        </p:txBody>
      </p:sp>
      <p:grpSp>
        <p:nvGrpSpPr>
          <p:cNvPr id="339" name="Google Shape;339;p40"/>
          <p:cNvGrpSpPr/>
          <p:nvPr/>
        </p:nvGrpSpPr>
        <p:grpSpPr>
          <a:xfrm>
            <a:off x="2684544" y="2061027"/>
            <a:ext cx="499813" cy="457598"/>
            <a:chOff x="1731523" y="2422616"/>
            <a:chExt cx="399435" cy="365698"/>
          </a:xfrm>
        </p:grpSpPr>
        <p:sp>
          <p:nvSpPr>
            <p:cNvPr id="340" name="Google Shape;340;p4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40"/>
          <p:cNvGrpSpPr/>
          <p:nvPr/>
        </p:nvGrpSpPr>
        <p:grpSpPr>
          <a:xfrm>
            <a:off x="5987097" y="2067200"/>
            <a:ext cx="444336" cy="444814"/>
            <a:chOff x="3539102" y="2427549"/>
            <a:chExt cx="355099" cy="355481"/>
          </a:xfrm>
        </p:grpSpPr>
        <p:sp>
          <p:nvSpPr>
            <p:cNvPr id="344" name="Google Shape;344;p4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46" name="Google Shape;346;p40"/>
          <p:cNvCxnSpPr/>
          <p:nvPr/>
        </p:nvCxnSpPr>
        <p:spPr>
          <a:xfrm>
            <a:off x="5239825" y="1214850"/>
            <a:ext cx="366000" cy="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61" name="Google Shape;361;p42"/>
          <p:cNvSpPr txBox="1">
            <a:spLocks noGrp="1"/>
          </p:cNvSpPr>
          <p:nvPr>
            <p:ph type="title"/>
          </p:nvPr>
        </p:nvSpPr>
        <p:spPr>
          <a:xfrm>
            <a:off x="5432875" y="1451863"/>
            <a:ext cx="2997900" cy="156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My work </a:t>
            </a:r>
            <a:r>
              <a:rPr lang="en" b="1"/>
              <a:t>Area 02</a:t>
            </a:r>
            <a:endParaRPr b="1"/>
          </a:p>
        </p:txBody>
      </p:sp>
      <p:sp>
        <p:nvSpPr>
          <p:cNvPr id="362" name="Google Shape;362;p42"/>
          <p:cNvSpPr txBox="1">
            <a:spLocks noGrp="1"/>
          </p:cNvSpPr>
          <p:nvPr>
            <p:ph type="subTitle" idx="1"/>
          </p:nvPr>
        </p:nvSpPr>
        <p:spPr>
          <a:xfrm>
            <a:off x="5432875" y="3019063"/>
            <a:ext cx="2555100" cy="67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enter a subtitle here if you need it</a:t>
            </a:r>
            <a:endParaRPr/>
          </a:p>
        </p:txBody>
      </p:sp>
      <p:cxnSp>
        <p:nvCxnSpPr>
          <p:cNvPr id="363" name="Google Shape;363;p42"/>
          <p:cNvCxnSpPr/>
          <p:nvPr/>
        </p:nvCxnSpPr>
        <p:spPr>
          <a:xfrm>
            <a:off x="5462425" y="2934775"/>
            <a:ext cx="2496000" cy="0"/>
          </a:xfrm>
          <a:prstGeom prst="straightConnector1">
            <a:avLst/>
          </a:prstGeom>
          <a:noFill/>
          <a:ln w="38100" cap="flat" cmpd="sng">
            <a:solidFill>
              <a:schemeClr val="lt2"/>
            </a:solidFill>
            <a:prstDash val="solid"/>
            <a:round/>
            <a:headEnd type="none" w="med" len="med"/>
            <a:tailEnd type="none" w="med" len="med"/>
          </a:ln>
        </p:spPr>
      </p:cxnSp>
      <p:pic>
        <p:nvPicPr>
          <p:cNvPr id="364" name="Google Shape;364;p42"/>
          <p:cNvPicPr preferRelativeResize="0"/>
          <p:nvPr/>
        </p:nvPicPr>
        <p:blipFill rotWithShape="1">
          <a:blip r:embed="rId3">
            <a:alphaModFix/>
          </a:blip>
          <a:srcRect t="1475" b="1465"/>
          <a:stretch/>
        </p:blipFill>
        <p:spPr>
          <a:xfrm>
            <a:off x="686075" y="1223125"/>
            <a:ext cx="4169700" cy="2697300"/>
          </a:xfrm>
          <a:prstGeom prst="roundRect">
            <a:avLst>
              <a:gd name="adj" fmla="val 50000"/>
            </a:avLst>
          </a:prstGeom>
          <a:noFill/>
          <a:ln w="38100" cap="flat" cmpd="sng">
            <a:solidFill>
              <a:schemeClr val="accent3"/>
            </a:solidFill>
            <a:prstDash val="solid"/>
            <a:round/>
            <a:headEnd type="none" w="sm" len="sm"/>
            <a:tailEnd type="none" w="sm" len="sm"/>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4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Places where </a:t>
            </a:r>
            <a:r>
              <a:rPr lang="en" b="1"/>
              <a:t>I’ve worked</a:t>
            </a:r>
            <a:endParaRPr b="1"/>
          </a:p>
        </p:txBody>
      </p:sp>
      <p:cxnSp>
        <p:nvCxnSpPr>
          <p:cNvPr id="437" name="Google Shape;437;p45"/>
          <p:cNvCxnSpPr/>
          <p:nvPr/>
        </p:nvCxnSpPr>
        <p:spPr>
          <a:xfrm>
            <a:off x="4711925" y="1214850"/>
            <a:ext cx="2674500" cy="0"/>
          </a:xfrm>
          <a:prstGeom prst="straightConnector1">
            <a:avLst/>
          </a:prstGeom>
          <a:noFill/>
          <a:ln w="38100" cap="flat" cmpd="sng">
            <a:solidFill>
              <a:schemeClr val="accent1"/>
            </a:solidFill>
            <a:prstDash val="solid"/>
            <a:round/>
            <a:headEnd type="none" w="med" len="med"/>
            <a:tailEnd type="none" w="med" len="med"/>
          </a:ln>
        </p:spPr>
      </p:cxnSp>
      <p:grpSp>
        <p:nvGrpSpPr>
          <p:cNvPr id="438" name="Google Shape;438;p45"/>
          <p:cNvGrpSpPr/>
          <p:nvPr/>
        </p:nvGrpSpPr>
        <p:grpSpPr>
          <a:xfrm>
            <a:off x="713091" y="1501039"/>
            <a:ext cx="5419352" cy="2886706"/>
            <a:chOff x="233350" y="949250"/>
            <a:chExt cx="7137300" cy="3802300"/>
          </a:xfrm>
        </p:grpSpPr>
        <p:sp>
          <p:nvSpPr>
            <p:cNvPr id="439" name="Google Shape;439;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45"/>
          <p:cNvSpPr txBox="1"/>
          <p:nvPr/>
        </p:nvSpPr>
        <p:spPr>
          <a:xfrm>
            <a:off x="6617200" y="1501100"/>
            <a:ext cx="1813800" cy="380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Lexend Deca"/>
                <a:ea typeface="Lexend Deca"/>
                <a:cs typeface="Lexend Deca"/>
                <a:sym typeface="Lexend Deca"/>
              </a:rPr>
              <a:t>Place 1</a:t>
            </a:r>
            <a:endParaRPr sz="2500">
              <a:solidFill>
                <a:schemeClr val="dk1"/>
              </a:solidFill>
              <a:latin typeface="Lexend Deca"/>
              <a:ea typeface="Lexend Deca"/>
              <a:cs typeface="Lexend Deca"/>
              <a:sym typeface="Lexend Deca"/>
            </a:endParaRPr>
          </a:p>
        </p:txBody>
      </p:sp>
      <p:sp>
        <p:nvSpPr>
          <p:cNvPr id="491" name="Google Shape;491;p45"/>
          <p:cNvSpPr txBox="1"/>
          <p:nvPr/>
        </p:nvSpPr>
        <p:spPr>
          <a:xfrm>
            <a:off x="6617200" y="1711734"/>
            <a:ext cx="1813800" cy="51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492" name="Google Shape;492;p45"/>
          <p:cNvSpPr txBox="1"/>
          <p:nvPr/>
        </p:nvSpPr>
        <p:spPr>
          <a:xfrm>
            <a:off x="6617200" y="2583973"/>
            <a:ext cx="1813800" cy="380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Lexend Deca"/>
                <a:ea typeface="Lexend Deca"/>
                <a:cs typeface="Lexend Deca"/>
                <a:sym typeface="Lexend Deca"/>
              </a:rPr>
              <a:t>Place 2</a:t>
            </a:r>
            <a:endParaRPr sz="2500">
              <a:solidFill>
                <a:schemeClr val="dk1"/>
              </a:solidFill>
              <a:latin typeface="Lexend Deca"/>
              <a:ea typeface="Lexend Deca"/>
              <a:cs typeface="Lexend Deca"/>
              <a:sym typeface="Lexend Deca"/>
            </a:endParaRPr>
          </a:p>
        </p:txBody>
      </p:sp>
      <p:sp>
        <p:nvSpPr>
          <p:cNvPr id="493" name="Google Shape;493;p45"/>
          <p:cNvSpPr txBox="1"/>
          <p:nvPr/>
        </p:nvSpPr>
        <p:spPr>
          <a:xfrm>
            <a:off x="6617200" y="2794680"/>
            <a:ext cx="1813800" cy="51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Saturn is a gas giant and has several rings</a:t>
            </a:r>
            <a:endParaRPr>
              <a:solidFill>
                <a:schemeClr val="dk1"/>
              </a:solidFill>
              <a:latin typeface="Catamaran"/>
              <a:ea typeface="Catamaran"/>
              <a:cs typeface="Catamaran"/>
              <a:sym typeface="Catamaran"/>
            </a:endParaRPr>
          </a:p>
        </p:txBody>
      </p:sp>
      <p:sp>
        <p:nvSpPr>
          <p:cNvPr id="494" name="Google Shape;494;p45"/>
          <p:cNvSpPr txBox="1"/>
          <p:nvPr/>
        </p:nvSpPr>
        <p:spPr>
          <a:xfrm>
            <a:off x="6617200" y="3667074"/>
            <a:ext cx="1813800" cy="380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Lexend Deca"/>
                <a:ea typeface="Lexend Deca"/>
                <a:cs typeface="Lexend Deca"/>
                <a:sym typeface="Lexend Deca"/>
              </a:rPr>
              <a:t>Place 3</a:t>
            </a:r>
            <a:endParaRPr sz="2500">
              <a:solidFill>
                <a:schemeClr val="dk1"/>
              </a:solidFill>
              <a:latin typeface="Lexend Deca"/>
              <a:ea typeface="Lexend Deca"/>
              <a:cs typeface="Lexend Deca"/>
              <a:sym typeface="Lexend Deca"/>
            </a:endParaRPr>
          </a:p>
        </p:txBody>
      </p:sp>
      <p:sp>
        <p:nvSpPr>
          <p:cNvPr id="495" name="Google Shape;495;p45"/>
          <p:cNvSpPr txBox="1"/>
          <p:nvPr/>
        </p:nvSpPr>
        <p:spPr>
          <a:xfrm>
            <a:off x="6617200" y="3877627"/>
            <a:ext cx="1813800" cy="510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Catamaran"/>
                <a:ea typeface="Catamaran"/>
                <a:cs typeface="Catamaran"/>
                <a:sym typeface="Catamaran"/>
              </a:rPr>
              <a:t>Saturn is a gas giant and has several rings</a:t>
            </a:r>
            <a:endParaRPr>
              <a:solidFill>
                <a:schemeClr val="dk1"/>
              </a:solidFill>
              <a:latin typeface="Catamaran"/>
              <a:ea typeface="Catamaran"/>
              <a:cs typeface="Catamaran"/>
              <a:sym typeface="Catamaran"/>
            </a:endParaRPr>
          </a:p>
        </p:txBody>
      </p:sp>
      <p:sp>
        <p:nvSpPr>
          <p:cNvPr id="496" name="Google Shape;496;p45"/>
          <p:cNvSpPr/>
          <p:nvPr/>
        </p:nvSpPr>
        <p:spPr>
          <a:xfrm flipH="1">
            <a:off x="2939124" y="2079463"/>
            <a:ext cx="173933" cy="25595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5"/>
          <p:cNvSpPr/>
          <p:nvPr/>
        </p:nvSpPr>
        <p:spPr>
          <a:xfrm flipH="1">
            <a:off x="5332378" y="3440332"/>
            <a:ext cx="173933" cy="25595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5"/>
          <p:cNvSpPr/>
          <p:nvPr/>
        </p:nvSpPr>
        <p:spPr>
          <a:xfrm flipH="1">
            <a:off x="1578253" y="2182723"/>
            <a:ext cx="173933" cy="25595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5"/>
          <p:cNvSpPr/>
          <p:nvPr/>
        </p:nvSpPr>
        <p:spPr>
          <a:xfrm flipH="1">
            <a:off x="6438610" y="150107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5"/>
          <p:cNvSpPr/>
          <p:nvPr/>
        </p:nvSpPr>
        <p:spPr>
          <a:xfrm flipH="1">
            <a:off x="6438610" y="25839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5"/>
          <p:cNvSpPr/>
          <p:nvPr/>
        </p:nvSpPr>
        <p:spPr>
          <a:xfrm flipH="1">
            <a:off x="6438610" y="3666846"/>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46"/>
          <p:cNvSpPr/>
          <p:nvPr/>
        </p:nvSpPr>
        <p:spPr>
          <a:xfrm>
            <a:off x="952775" y="1657375"/>
            <a:ext cx="1565100" cy="429900"/>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07" name="Google Shape;507;p46"/>
          <p:cNvSpPr/>
          <p:nvPr/>
        </p:nvSpPr>
        <p:spPr>
          <a:xfrm>
            <a:off x="952775" y="3255075"/>
            <a:ext cx="1565100" cy="4299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08" name="Google Shape;508;p46"/>
          <p:cNvSpPr/>
          <p:nvPr/>
        </p:nvSpPr>
        <p:spPr>
          <a:xfrm>
            <a:off x="2893075" y="1657375"/>
            <a:ext cx="1565100" cy="4299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509" name="Google Shape;509;p46"/>
          <p:cNvSpPr/>
          <p:nvPr/>
        </p:nvSpPr>
        <p:spPr>
          <a:xfrm>
            <a:off x="2893075" y="3255075"/>
            <a:ext cx="1565100" cy="4299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endParaRPr>
          </a:p>
        </p:txBody>
      </p:sp>
      <p:sp>
        <p:nvSpPr>
          <p:cNvPr id="510" name="Google Shape;510;p4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t>Languages</a:t>
            </a:r>
            <a:endParaRPr b="1"/>
          </a:p>
        </p:txBody>
      </p:sp>
      <p:cxnSp>
        <p:nvCxnSpPr>
          <p:cNvPr id="511" name="Google Shape;511;p46"/>
          <p:cNvCxnSpPr/>
          <p:nvPr/>
        </p:nvCxnSpPr>
        <p:spPr>
          <a:xfrm>
            <a:off x="3365100" y="1224375"/>
            <a:ext cx="2457600" cy="0"/>
          </a:xfrm>
          <a:prstGeom prst="straightConnector1">
            <a:avLst/>
          </a:prstGeom>
          <a:noFill/>
          <a:ln w="38100" cap="flat" cmpd="sng">
            <a:solidFill>
              <a:schemeClr val="lt2"/>
            </a:solidFill>
            <a:prstDash val="solid"/>
            <a:round/>
            <a:headEnd type="none" w="med" len="med"/>
            <a:tailEnd type="none" w="med" len="med"/>
          </a:ln>
        </p:spPr>
      </p:cxnSp>
      <p:sp>
        <p:nvSpPr>
          <p:cNvPr id="512" name="Google Shape;512;p46"/>
          <p:cNvSpPr txBox="1"/>
          <p:nvPr/>
        </p:nvSpPr>
        <p:spPr>
          <a:xfrm>
            <a:off x="810724" y="2185125"/>
            <a:ext cx="1849200" cy="429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Italian</a:t>
            </a:r>
            <a:endParaRPr sz="2500">
              <a:solidFill>
                <a:schemeClr val="dk1"/>
              </a:solidFill>
              <a:latin typeface="Lexend Deca"/>
              <a:ea typeface="Lexend Deca"/>
              <a:cs typeface="Lexend Deca"/>
              <a:sym typeface="Lexend Deca"/>
            </a:endParaRPr>
          </a:p>
        </p:txBody>
      </p:sp>
      <p:sp>
        <p:nvSpPr>
          <p:cNvPr id="513" name="Google Shape;513;p46"/>
          <p:cNvSpPr txBox="1"/>
          <p:nvPr/>
        </p:nvSpPr>
        <p:spPr>
          <a:xfrm>
            <a:off x="714425" y="2458902"/>
            <a:ext cx="20418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 is the second planet from the Sun</a:t>
            </a:r>
            <a:endParaRPr>
              <a:solidFill>
                <a:schemeClr val="dk1"/>
              </a:solidFill>
              <a:latin typeface="Catamaran"/>
              <a:ea typeface="Catamaran"/>
              <a:cs typeface="Catamaran"/>
              <a:sym typeface="Catamaran"/>
            </a:endParaRPr>
          </a:p>
        </p:txBody>
      </p:sp>
      <p:sp>
        <p:nvSpPr>
          <p:cNvPr id="514" name="Google Shape;514;p46"/>
          <p:cNvSpPr txBox="1"/>
          <p:nvPr/>
        </p:nvSpPr>
        <p:spPr>
          <a:xfrm>
            <a:off x="2751029" y="2185138"/>
            <a:ext cx="1849200" cy="429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Spanish</a:t>
            </a:r>
            <a:endParaRPr sz="2500">
              <a:solidFill>
                <a:schemeClr val="dk1"/>
              </a:solidFill>
              <a:latin typeface="Lexend Deca"/>
              <a:ea typeface="Lexend Deca"/>
              <a:cs typeface="Lexend Deca"/>
              <a:sym typeface="Lexend Deca"/>
            </a:endParaRPr>
          </a:p>
        </p:txBody>
      </p:sp>
      <p:sp>
        <p:nvSpPr>
          <p:cNvPr id="515" name="Google Shape;515;p46"/>
          <p:cNvSpPr txBox="1"/>
          <p:nvPr/>
        </p:nvSpPr>
        <p:spPr>
          <a:xfrm>
            <a:off x="2654727" y="2458902"/>
            <a:ext cx="20418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Despite being red, Mars is a cold place</a:t>
            </a:r>
            <a:endParaRPr>
              <a:solidFill>
                <a:schemeClr val="dk1"/>
              </a:solidFill>
              <a:latin typeface="Catamaran"/>
              <a:ea typeface="Catamaran"/>
              <a:cs typeface="Catamaran"/>
              <a:sym typeface="Catamaran"/>
            </a:endParaRPr>
          </a:p>
        </p:txBody>
      </p:sp>
      <p:sp>
        <p:nvSpPr>
          <p:cNvPr id="516" name="Google Shape;516;p46"/>
          <p:cNvSpPr txBox="1"/>
          <p:nvPr/>
        </p:nvSpPr>
        <p:spPr>
          <a:xfrm>
            <a:off x="811174" y="3782825"/>
            <a:ext cx="1848300" cy="429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German</a:t>
            </a:r>
            <a:endParaRPr sz="2500">
              <a:solidFill>
                <a:schemeClr val="dk1"/>
              </a:solidFill>
              <a:latin typeface="Lexend Deca"/>
              <a:ea typeface="Lexend Deca"/>
              <a:cs typeface="Lexend Deca"/>
              <a:sym typeface="Lexend Deca"/>
            </a:endParaRPr>
          </a:p>
        </p:txBody>
      </p:sp>
      <p:sp>
        <p:nvSpPr>
          <p:cNvPr id="517" name="Google Shape;517;p46"/>
          <p:cNvSpPr txBox="1"/>
          <p:nvPr/>
        </p:nvSpPr>
        <p:spPr>
          <a:xfrm>
            <a:off x="713225" y="4056575"/>
            <a:ext cx="20442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Jupiter is the biggest planet of them all</a:t>
            </a:r>
            <a:endParaRPr>
              <a:solidFill>
                <a:schemeClr val="dk1"/>
              </a:solidFill>
              <a:latin typeface="Catamaran"/>
              <a:ea typeface="Catamaran"/>
              <a:cs typeface="Catamaran"/>
              <a:sym typeface="Catamaran"/>
            </a:endParaRPr>
          </a:p>
        </p:txBody>
      </p:sp>
      <p:sp>
        <p:nvSpPr>
          <p:cNvPr id="518" name="Google Shape;518;p46"/>
          <p:cNvSpPr txBox="1"/>
          <p:nvPr/>
        </p:nvSpPr>
        <p:spPr>
          <a:xfrm>
            <a:off x="2751029" y="3782825"/>
            <a:ext cx="1849200" cy="429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English</a:t>
            </a:r>
            <a:endParaRPr sz="2500">
              <a:solidFill>
                <a:schemeClr val="dk1"/>
              </a:solidFill>
              <a:latin typeface="Lexend Deca"/>
              <a:ea typeface="Lexend Deca"/>
              <a:cs typeface="Lexend Deca"/>
              <a:sym typeface="Lexend Deca"/>
            </a:endParaRPr>
          </a:p>
        </p:txBody>
      </p:sp>
      <p:sp>
        <p:nvSpPr>
          <p:cNvPr id="519" name="Google Shape;519;p46"/>
          <p:cNvSpPr txBox="1"/>
          <p:nvPr/>
        </p:nvSpPr>
        <p:spPr>
          <a:xfrm>
            <a:off x="2654727" y="4056575"/>
            <a:ext cx="2041800" cy="47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 is a gas giant and has several rings</a:t>
            </a:r>
            <a:endParaRPr>
              <a:solidFill>
                <a:schemeClr val="dk1"/>
              </a:solidFill>
              <a:latin typeface="Catamaran"/>
              <a:ea typeface="Catamaran"/>
              <a:cs typeface="Catamaran"/>
              <a:sym typeface="Catamaran"/>
            </a:endParaRPr>
          </a:p>
        </p:txBody>
      </p:sp>
      <p:sp>
        <p:nvSpPr>
          <p:cNvPr id="520" name="Google Shape;520;p46"/>
          <p:cNvSpPr txBox="1"/>
          <p:nvPr/>
        </p:nvSpPr>
        <p:spPr>
          <a:xfrm>
            <a:off x="810724" y="1657363"/>
            <a:ext cx="1849200" cy="42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65/100</a:t>
            </a:r>
            <a:endParaRPr sz="2500">
              <a:solidFill>
                <a:schemeClr val="dk1"/>
              </a:solidFill>
              <a:latin typeface="Lexend Deca"/>
              <a:ea typeface="Lexend Deca"/>
              <a:cs typeface="Lexend Deca"/>
              <a:sym typeface="Lexend Deca"/>
            </a:endParaRPr>
          </a:p>
        </p:txBody>
      </p:sp>
      <p:sp>
        <p:nvSpPr>
          <p:cNvPr id="521" name="Google Shape;521;p46"/>
          <p:cNvSpPr txBox="1"/>
          <p:nvPr/>
        </p:nvSpPr>
        <p:spPr>
          <a:xfrm>
            <a:off x="2751029" y="1657375"/>
            <a:ext cx="1849200" cy="42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75/100</a:t>
            </a:r>
            <a:endParaRPr sz="2500">
              <a:solidFill>
                <a:schemeClr val="dk1"/>
              </a:solidFill>
              <a:latin typeface="Lexend Deca"/>
              <a:ea typeface="Lexend Deca"/>
              <a:cs typeface="Lexend Deca"/>
              <a:sym typeface="Lexend Deca"/>
            </a:endParaRPr>
          </a:p>
        </p:txBody>
      </p:sp>
      <p:sp>
        <p:nvSpPr>
          <p:cNvPr id="522" name="Google Shape;522;p46"/>
          <p:cNvSpPr txBox="1"/>
          <p:nvPr/>
        </p:nvSpPr>
        <p:spPr>
          <a:xfrm>
            <a:off x="811174" y="3255063"/>
            <a:ext cx="1848300" cy="42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80/100</a:t>
            </a:r>
            <a:endParaRPr sz="2500">
              <a:solidFill>
                <a:schemeClr val="dk1"/>
              </a:solidFill>
              <a:latin typeface="Lexend Deca"/>
              <a:ea typeface="Lexend Deca"/>
              <a:cs typeface="Lexend Deca"/>
              <a:sym typeface="Lexend Deca"/>
            </a:endParaRPr>
          </a:p>
        </p:txBody>
      </p:sp>
      <p:sp>
        <p:nvSpPr>
          <p:cNvPr id="523" name="Google Shape;523;p46"/>
          <p:cNvSpPr txBox="1"/>
          <p:nvPr/>
        </p:nvSpPr>
        <p:spPr>
          <a:xfrm>
            <a:off x="2751029" y="3255063"/>
            <a:ext cx="1849200" cy="42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90/100</a:t>
            </a:r>
            <a:endParaRPr sz="2500">
              <a:solidFill>
                <a:schemeClr val="dk1"/>
              </a:solidFill>
              <a:latin typeface="Lexend Deca"/>
              <a:ea typeface="Lexend Deca"/>
              <a:cs typeface="Lexend Deca"/>
              <a:sym typeface="Lexend Deca"/>
            </a:endParaRPr>
          </a:p>
        </p:txBody>
      </p:sp>
      <p:sp>
        <p:nvSpPr>
          <p:cNvPr id="524" name="Google Shape;524;p46"/>
          <p:cNvSpPr txBox="1"/>
          <p:nvPr/>
        </p:nvSpPr>
        <p:spPr>
          <a:xfrm>
            <a:off x="4691325" y="4165175"/>
            <a:ext cx="3739500" cy="367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0D0000"/>
                </a:solidFill>
                <a:latin typeface="Catamaran"/>
                <a:ea typeface="Catamaran"/>
                <a:cs typeface="Catamaran"/>
                <a:sym typeface="Catamaran"/>
              </a:rPr>
              <a:t>Follow the link in the graph to modify its data and then paste the new one here. </a:t>
            </a:r>
            <a:r>
              <a:rPr lang="en" sz="1000" b="1">
                <a:solidFill>
                  <a:srgbClr val="0D0000"/>
                </a:solidFill>
                <a:uFill>
                  <a:noFill/>
                </a:uFill>
                <a:latin typeface="Catamaran"/>
                <a:ea typeface="Catamaran"/>
                <a:cs typeface="Catamaran"/>
                <a:sym typeface="Catamaran"/>
                <a:hlinkClick r:id="rId3">
                  <a:extLst>
                    <a:ext uri="{A12FA001-AC4F-418D-AE19-62706E023703}">
                      <ahyp:hlinkClr xmlns:ahyp="http://schemas.microsoft.com/office/drawing/2018/hyperlinkcolor" val="tx"/>
                    </a:ext>
                  </a:extLst>
                </a:hlinkClick>
              </a:rPr>
              <a:t>For more info, click here</a:t>
            </a:r>
            <a:endParaRPr sz="1000">
              <a:solidFill>
                <a:srgbClr val="0D0000"/>
              </a:solidFill>
              <a:latin typeface="Catamaran"/>
              <a:ea typeface="Catamaran"/>
              <a:cs typeface="Catamaran"/>
              <a:sym typeface="Catamaran"/>
            </a:endParaRPr>
          </a:p>
        </p:txBody>
      </p:sp>
      <p:pic>
        <p:nvPicPr>
          <p:cNvPr id="525" name="Google Shape;525;p46" title="Chart">
            <a:hlinkClick r:id="rId4"/>
          </p:cNvPr>
          <p:cNvPicPr preferRelativeResize="0"/>
          <p:nvPr/>
        </p:nvPicPr>
        <p:blipFill>
          <a:blip r:embed="rId5">
            <a:alphaModFix/>
          </a:blip>
          <a:stretch>
            <a:fillRect/>
          </a:stretch>
        </p:blipFill>
        <p:spPr>
          <a:xfrm>
            <a:off x="4691325" y="1657375"/>
            <a:ext cx="3739449" cy="231488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29"/>
        <p:cNvGrpSpPr/>
        <p:nvPr/>
      </p:nvGrpSpPr>
      <p:grpSpPr>
        <a:xfrm>
          <a:off x="0" y="0"/>
          <a:ext cx="0" cy="0"/>
          <a:chOff x="0" y="0"/>
          <a:chExt cx="0" cy="0"/>
        </a:xfrm>
      </p:grpSpPr>
      <p:sp>
        <p:nvSpPr>
          <p:cNvPr id="530" name="Google Shape;530;p47"/>
          <p:cNvSpPr txBox="1">
            <a:spLocks noGrp="1"/>
          </p:cNvSpPr>
          <p:nvPr>
            <p:ph type="title"/>
          </p:nvPr>
        </p:nvSpPr>
        <p:spPr>
          <a:xfrm>
            <a:off x="1388100" y="1374738"/>
            <a:ext cx="6367800" cy="239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a:t>
            </a:r>
            <a:r>
              <a:rPr lang="en" b="1"/>
              <a:t>words</a:t>
            </a:r>
            <a:endParaRPr b="1"/>
          </a:p>
        </p:txBody>
      </p:sp>
      <p:cxnSp>
        <p:nvCxnSpPr>
          <p:cNvPr id="531" name="Google Shape;531;p47"/>
          <p:cNvCxnSpPr/>
          <p:nvPr/>
        </p:nvCxnSpPr>
        <p:spPr>
          <a:xfrm>
            <a:off x="2756850" y="3814900"/>
            <a:ext cx="3630300" cy="0"/>
          </a:xfrm>
          <a:prstGeom prst="straightConnector1">
            <a:avLst/>
          </a:prstGeom>
          <a:noFill/>
          <a:ln w="38100" cap="flat" cmpd="sng">
            <a:solidFill>
              <a:schemeClr val="lt2"/>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35"/>
        <p:cNvGrpSpPr/>
        <p:nvPr/>
      </p:nvGrpSpPr>
      <p:grpSpPr>
        <a:xfrm>
          <a:off x="0" y="0"/>
          <a:ext cx="0" cy="0"/>
          <a:chOff x="0" y="0"/>
          <a:chExt cx="0" cy="0"/>
        </a:xfrm>
      </p:grpSpPr>
      <p:sp>
        <p:nvSpPr>
          <p:cNvPr id="536" name="Google Shape;536;p48"/>
          <p:cNvSpPr txBox="1">
            <a:spLocks noGrp="1"/>
          </p:cNvSpPr>
          <p:nvPr>
            <p:ph type="title"/>
          </p:nvPr>
        </p:nvSpPr>
        <p:spPr>
          <a:xfrm>
            <a:off x="1284000" y="1412950"/>
            <a:ext cx="6576000" cy="182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236,985</a:t>
            </a:r>
            <a:endParaRPr/>
          </a:p>
        </p:txBody>
      </p:sp>
      <p:sp>
        <p:nvSpPr>
          <p:cNvPr id="537" name="Google Shape;537;p48"/>
          <p:cNvSpPr txBox="1">
            <a:spLocks noGrp="1"/>
          </p:cNvSpPr>
          <p:nvPr>
            <p:ph type="subTitle" idx="1"/>
          </p:nvPr>
        </p:nvSpPr>
        <p:spPr>
          <a:xfrm>
            <a:off x="1284000" y="3239150"/>
            <a:ext cx="6576000" cy="49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1"/>
        <p:cNvGrpSpPr/>
        <p:nvPr/>
      </p:nvGrpSpPr>
      <p:grpSpPr>
        <a:xfrm>
          <a:off x="0" y="0"/>
          <a:ext cx="0" cy="0"/>
          <a:chOff x="0" y="0"/>
          <a:chExt cx="0" cy="0"/>
        </a:xfrm>
      </p:grpSpPr>
      <p:sp>
        <p:nvSpPr>
          <p:cNvPr id="542" name="Google Shape;542;p49"/>
          <p:cNvSpPr txBox="1">
            <a:spLocks noGrp="1"/>
          </p:cNvSpPr>
          <p:nvPr>
            <p:ph type="title"/>
          </p:nvPr>
        </p:nvSpPr>
        <p:spPr>
          <a:xfrm>
            <a:off x="720000" y="3323425"/>
            <a:ext cx="4289700" cy="123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a:t>
            </a:r>
            <a:r>
              <a:rPr lang="en" b="1"/>
              <a:t>thousand words</a:t>
            </a:r>
            <a:endParaRPr b="1"/>
          </a:p>
        </p:txBody>
      </p:sp>
      <p:cxnSp>
        <p:nvCxnSpPr>
          <p:cNvPr id="543" name="Google Shape;543;p49"/>
          <p:cNvCxnSpPr/>
          <p:nvPr/>
        </p:nvCxnSpPr>
        <p:spPr>
          <a:xfrm>
            <a:off x="1228400" y="4608575"/>
            <a:ext cx="3648300" cy="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47"/>
        <p:cNvGrpSpPr/>
        <p:nvPr/>
      </p:nvGrpSpPr>
      <p:grpSpPr>
        <a:xfrm>
          <a:off x="0" y="0"/>
          <a:ext cx="0" cy="0"/>
          <a:chOff x="0" y="0"/>
          <a:chExt cx="0" cy="0"/>
        </a:xfrm>
      </p:grpSpPr>
      <p:sp>
        <p:nvSpPr>
          <p:cNvPr id="548" name="Google Shape;548;p50"/>
          <p:cNvSpPr txBox="1">
            <a:spLocks noGrp="1"/>
          </p:cNvSpPr>
          <p:nvPr>
            <p:ph type="title"/>
          </p:nvPr>
        </p:nvSpPr>
        <p:spPr>
          <a:xfrm>
            <a:off x="1151614" y="1438900"/>
            <a:ext cx="2138100" cy="518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2010</a:t>
            </a:r>
            <a:endParaRPr/>
          </a:p>
        </p:txBody>
      </p:sp>
      <p:sp>
        <p:nvSpPr>
          <p:cNvPr id="549" name="Google Shape;549;p50"/>
          <p:cNvSpPr txBox="1">
            <a:spLocks noGrp="1"/>
          </p:cNvSpPr>
          <p:nvPr>
            <p:ph type="subTitle" idx="1"/>
          </p:nvPr>
        </p:nvSpPr>
        <p:spPr>
          <a:xfrm>
            <a:off x="1151400" y="1769102"/>
            <a:ext cx="2138100" cy="387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Mention your studies here</a:t>
            </a:r>
            <a:endParaRPr/>
          </a:p>
        </p:txBody>
      </p:sp>
      <p:sp>
        <p:nvSpPr>
          <p:cNvPr id="550" name="Google Shape;550;p50"/>
          <p:cNvSpPr txBox="1">
            <a:spLocks noGrp="1"/>
          </p:cNvSpPr>
          <p:nvPr>
            <p:ph type="title" idx="2"/>
          </p:nvPr>
        </p:nvSpPr>
        <p:spPr>
          <a:xfrm>
            <a:off x="5854575" y="1935975"/>
            <a:ext cx="2138100" cy="518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2013</a:t>
            </a:r>
            <a:endParaRPr/>
          </a:p>
        </p:txBody>
      </p:sp>
      <p:sp>
        <p:nvSpPr>
          <p:cNvPr id="551" name="Google Shape;551;p50"/>
          <p:cNvSpPr txBox="1">
            <a:spLocks noGrp="1"/>
          </p:cNvSpPr>
          <p:nvPr>
            <p:ph type="subTitle" idx="3"/>
          </p:nvPr>
        </p:nvSpPr>
        <p:spPr>
          <a:xfrm>
            <a:off x="5854575" y="2266167"/>
            <a:ext cx="2138100" cy="38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Mention more studies</a:t>
            </a:r>
            <a:endParaRPr/>
          </a:p>
        </p:txBody>
      </p:sp>
      <p:sp>
        <p:nvSpPr>
          <p:cNvPr id="552" name="Google Shape;552;p50"/>
          <p:cNvSpPr txBox="1">
            <a:spLocks noGrp="1"/>
          </p:cNvSpPr>
          <p:nvPr>
            <p:ph type="subTitle" idx="5"/>
          </p:nvPr>
        </p:nvSpPr>
        <p:spPr>
          <a:xfrm>
            <a:off x="5854616" y="3260300"/>
            <a:ext cx="2138100" cy="38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t>Mention another job here</a:t>
            </a:r>
            <a:endParaRPr/>
          </a:p>
        </p:txBody>
      </p:sp>
      <p:sp>
        <p:nvSpPr>
          <p:cNvPr id="553" name="Google Shape;553;p50"/>
          <p:cNvSpPr txBox="1">
            <a:spLocks noGrp="1"/>
          </p:cNvSpPr>
          <p:nvPr>
            <p:ph type="title" idx="4"/>
          </p:nvPr>
        </p:nvSpPr>
        <p:spPr>
          <a:xfrm>
            <a:off x="5854619" y="2930124"/>
            <a:ext cx="2138100" cy="518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2018</a:t>
            </a:r>
            <a:endParaRPr/>
          </a:p>
        </p:txBody>
      </p:sp>
      <p:sp>
        <p:nvSpPr>
          <p:cNvPr id="554" name="Google Shape;554;p50"/>
          <p:cNvSpPr txBox="1">
            <a:spLocks noGrp="1"/>
          </p:cNvSpPr>
          <p:nvPr>
            <p:ph type="title" idx="6"/>
          </p:nvPr>
        </p:nvSpPr>
        <p:spPr>
          <a:xfrm>
            <a:off x="1151504" y="2433054"/>
            <a:ext cx="2138100" cy="518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2015</a:t>
            </a:r>
            <a:endParaRPr/>
          </a:p>
        </p:txBody>
      </p:sp>
      <p:sp>
        <p:nvSpPr>
          <p:cNvPr id="555" name="Google Shape;555;p50"/>
          <p:cNvSpPr txBox="1">
            <a:spLocks noGrp="1"/>
          </p:cNvSpPr>
          <p:nvPr>
            <p:ph type="subTitle" idx="7"/>
          </p:nvPr>
        </p:nvSpPr>
        <p:spPr>
          <a:xfrm>
            <a:off x="1151400" y="2763238"/>
            <a:ext cx="2138100" cy="387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hlink"/>
              </a:buClr>
              <a:buSzPts val="1100"/>
              <a:buFont typeface="Arial"/>
              <a:buNone/>
            </a:pPr>
            <a:r>
              <a:rPr lang="en"/>
              <a:t>Mention your job here</a:t>
            </a:r>
            <a:endParaRPr/>
          </a:p>
        </p:txBody>
      </p:sp>
      <p:cxnSp>
        <p:nvCxnSpPr>
          <p:cNvPr id="556" name="Google Shape;556;p50"/>
          <p:cNvCxnSpPr>
            <a:stCxn id="557" idx="4"/>
            <a:endCxn id="558" idx="0"/>
          </p:cNvCxnSpPr>
          <p:nvPr/>
        </p:nvCxnSpPr>
        <p:spPr>
          <a:xfrm rot="-5400000" flipH="1">
            <a:off x="4447025" y="1451200"/>
            <a:ext cx="249900" cy="990600"/>
          </a:xfrm>
          <a:prstGeom prst="curvedConnector3">
            <a:avLst>
              <a:gd name="adj1" fmla="val 49995"/>
            </a:avLst>
          </a:prstGeom>
          <a:noFill/>
          <a:ln w="19050" cap="flat" cmpd="sng">
            <a:solidFill>
              <a:schemeClr val="dk1"/>
            </a:solidFill>
            <a:prstDash val="solid"/>
            <a:round/>
            <a:headEnd type="none" w="med" len="med"/>
            <a:tailEnd type="none" w="med" len="med"/>
          </a:ln>
        </p:spPr>
      </p:cxnSp>
      <p:cxnSp>
        <p:nvCxnSpPr>
          <p:cNvPr id="559" name="Google Shape;559;p50"/>
          <p:cNvCxnSpPr>
            <a:stCxn id="558" idx="4"/>
            <a:endCxn id="560" idx="0"/>
          </p:cNvCxnSpPr>
          <p:nvPr/>
        </p:nvCxnSpPr>
        <p:spPr>
          <a:xfrm rot="5400000">
            <a:off x="4447025" y="1948275"/>
            <a:ext cx="249900" cy="990600"/>
          </a:xfrm>
          <a:prstGeom prst="curvedConnector3">
            <a:avLst>
              <a:gd name="adj1" fmla="val 49995"/>
            </a:avLst>
          </a:prstGeom>
          <a:noFill/>
          <a:ln w="19050" cap="flat" cmpd="sng">
            <a:solidFill>
              <a:schemeClr val="dk1"/>
            </a:solidFill>
            <a:prstDash val="solid"/>
            <a:round/>
            <a:headEnd type="none" w="med" len="med"/>
            <a:tailEnd type="none" w="med" len="med"/>
          </a:ln>
        </p:spPr>
      </p:cxnSp>
      <p:cxnSp>
        <p:nvCxnSpPr>
          <p:cNvPr id="561" name="Google Shape;561;p50"/>
          <p:cNvCxnSpPr>
            <a:stCxn id="560" idx="4"/>
            <a:endCxn id="562" idx="0"/>
          </p:cNvCxnSpPr>
          <p:nvPr/>
        </p:nvCxnSpPr>
        <p:spPr>
          <a:xfrm rot="-5400000" flipH="1">
            <a:off x="4447025" y="2445350"/>
            <a:ext cx="249900" cy="990600"/>
          </a:xfrm>
          <a:prstGeom prst="curvedConnector3">
            <a:avLst>
              <a:gd name="adj1" fmla="val 49995"/>
            </a:avLst>
          </a:prstGeom>
          <a:noFill/>
          <a:ln w="19050" cap="flat" cmpd="sng">
            <a:solidFill>
              <a:schemeClr val="dk1"/>
            </a:solidFill>
            <a:prstDash val="solid"/>
            <a:round/>
            <a:headEnd type="none" w="med" len="med"/>
            <a:tailEnd type="none" w="med" len="med"/>
          </a:ln>
        </p:spPr>
      </p:cxnSp>
      <p:sp>
        <p:nvSpPr>
          <p:cNvPr id="557" name="Google Shape;557;p50"/>
          <p:cNvSpPr/>
          <p:nvPr/>
        </p:nvSpPr>
        <p:spPr>
          <a:xfrm>
            <a:off x="3953075" y="1574350"/>
            <a:ext cx="247200" cy="247200"/>
          </a:xfrm>
          <a:prstGeom prst="ellipse">
            <a:avLst/>
          </a:prstGeom>
          <a:solidFill>
            <a:schemeClr val="dk2"/>
          </a:solid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0"/>
          <p:cNvSpPr/>
          <p:nvPr/>
        </p:nvSpPr>
        <p:spPr>
          <a:xfrm>
            <a:off x="4943675" y="2071425"/>
            <a:ext cx="247200" cy="247200"/>
          </a:xfrm>
          <a:prstGeom prst="ellipse">
            <a:avLst/>
          </a:prstGeom>
          <a:solidFill>
            <a:schemeClr val="dk2"/>
          </a:solid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0"/>
          <p:cNvSpPr/>
          <p:nvPr/>
        </p:nvSpPr>
        <p:spPr>
          <a:xfrm>
            <a:off x="3953075" y="2568500"/>
            <a:ext cx="247200" cy="247200"/>
          </a:xfrm>
          <a:prstGeom prst="ellipse">
            <a:avLst/>
          </a:prstGeom>
          <a:solidFill>
            <a:schemeClr val="dk2"/>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0"/>
          <p:cNvSpPr/>
          <p:nvPr/>
        </p:nvSpPr>
        <p:spPr>
          <a:xfrm>
            <a:off x="4943675" y="3065575"/>
            <a:ext cx="247200" cy="247200"/>
          </a:xfrm>
          <a:prstGeom prst="ellipse">
            <a:avLst/>
          </a:prstGeom>
          <a:solidFill>
            <a:schemeClr val="dk2"/>
          </a:solid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0"/>
          <p:cNvSpPr txBox="1">
            <a:spLocks noGrp="1"/>
          </p:cNvSpPr>
          <p:nvPr>
            <p:ph type="title" idx="8"/>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a:t>
            </a:r>
            <a:r>
              <a:rPr lang="en" b="1"/>
              <a:t>experience</a:t>
            </a:r>
            <a:endParaRPr b="1"/>
          </a:p>
        </p:txBody>
      </p:sp>
      <p:cxnSp>
        <p:nvCxnSpPr>
          <p:cNvPr id="564" name="Google Shape;564;p50"/>
          <p:cNvCxnSpPr/>
          <p:nvPr/>
        </p:nvCxnSpPr>
        <p:spPr>
          <a:xfrm>
            <a:off x="3768525" y="1224375"/>
            <a:ext cx="2413800" cy="0"/>
          </a:xfrm>
          <a:prstGeom prst="straightConnector1">
            <a:avLst/>
          </a:prstGeom>
          <a:noFill/>
          <a:ln w="38100" cap="flat" cmpd="sng">
            <a:solidFill>
              <a:schemeClr val="lt2"/>
            </a:solidFill>
            <a:prstDash val="solid"/>
            <a:round/>
            <a:headEnd type="none" w="med" len="med"/>
            <a:tailEnd type="none" w="med" len="med"/>
          </a:ln>
        </p:spPr>
      </p:cxnSp>
      <p:sp>
        <p:nvSpPr>
          <p:cNvPr id="565" name="Google Shape;565;p50"/>
          <p:cNvSpPr/>
          <p:nvPr/>
        </p:nvSpPr>
        <p:spPr>
          <a:xfrm>
            <a:off x="3953075" y="3562650"/>
            <a:ext cx="247200" cy="247200"/>
          </a:xfrm>
          <a:prstGeom prst="ellipse">
            <a:avLst/>
          </a:prstGeom>
          <a:solidFill>
            <a:schemeClr val="dk2"/>
          </a:solid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6" name="Google Shape;566;p50"/>
          <p:cNvCxnSpPr>
            <a:stCxn id="562" idx="4"/>
            <a:endCxn id="565" idx="0"/>
          </p:cNvCxnSpPr>
          <p:nvPr/>
        </p:nvCxnSpPr>
        <p:spPr>
          <a:xfrm rot="5400000">
            <a:off x="4447025" y="2942425"/>
            <a:ext cx="249900" cy="990600"/>
          </a:xfrm>
          <a:prstGeom prst="curvedConnector3">
            <a:avLst>
              <a:gd name="adj1" fmla="val 49995"/>
            </a:avLst>
          </a:prstGeom>
          <a:noFill/>
          <a:ln w="19050" cap="flat" cmpd="sng">
            <a:solidFill>
              <a:schemeClr val="dk1"/>
            </a:solidFill>
            <a:prstDash val="solid"/>
            <a:round/>
            <a:headEnd type="none" w="med" len="med"/>
            <a:tailEnd type="none" w="med" len="med"/>
          </a:ln>
        </p:spPr>
      </p:cxnSp>
      <p:sp>
        <p:nvSpPr>
          <p:cNvPr id="567" name="Google Shape;567;p50"/>
          <p:cNvSpPr txBox="1">
            <a:spLocks noGrp="1"/>
          </p:cNvSpPr>
          <p:nvPr>
            <p:ph type="title" idx="9"/>
          </p:nvPr>
        </p:nvSpPr>
        <p:spPr>
          <a:xfrm>
            <a:off x="1151454" y="3427204"/>
            <a:ext cx="2138100" cy="518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2020</a:t>
            </a:r>
            <a:endParaRPr/>
          </a:p>
        </p:txBody>
      </p:sp>
      <p:sp>
        <p:nvSpPr>
          <p:cNvPr id="568" name="Google Shape;568;p50"/>
          <p:cNvSpPr txBox="1">
            <a:spLocks noGrp="1"/>
          </p:cNvSpPr>
          <p:nvPr>
            <p:ph type="subTitle" idx="13"/>
          </p:nvPr>
        </p:nvSpPr>
        <p:spPr>
          <a:xfrm>
            <a:off x="1151350" y="3757388"/>
            <a:ext cx="2138100" cy="387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hlink"/>
              </a:buClr>
              <a:buSzPts val="1100"/>
              <a:buFont typeface="Arial"/>
              <a:buNone/>
            </a:pPr>
            <a:r>
              <a:rPr lang="en"/>
              <a:t>Mention another job here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72"/>
        <p:cNvGrpSpPr/>
        <p:nvPr/>
      </p:nvGrpSpPr>
      <p:grpSpPr>
        <a:xfrm>
          <a:off x="0" y="0"/>
          <a:ext cx="0" cy="0"/>
          <a:chOff x="0" y="0"/>
          <a:chExt cx="0" cy="0"/>
        </a:xfrm>
      </p:grpSpPr>
      <p:sp>
        <p:nvSpPr>
          <p:cNvPr id="573" name="Google Shape;573;p51"/>
          <p:cNvSpPr txBox="1">
            <a:spLocks noGrp="1"/>
          </p:cNvSpPr>
          <p:nvPr>
            <p:ph type="title"/>
          </p:nvPr>
        </p:nvSpPr>
        <p:spPr>
          <a:xfrm>
            <a:off x="5230675" y="1648750"/>
            <a:ext cx="3507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a:t>
            </a:r>
            <a:r>
              <a:rPr lang="en" b="1"/>
              <a:t>mockup</a:t>
            </a:r>
            <a:endParaRPr b="1"/>
          </a:p>
        </p:txBody>
      </p:sp>
      <p:sp>
        <p:nvSpPr>
          <p:cNvPr id="574" name="Google Shape;574;p51"/>
          <p:cNvSpPr txBox="1">
            <a:spLocks noGrp="1"/>
          </p:cNvSpPr>
          <p:nvPr>
            <p:ph type="subTitle" idx="1"/>
          </p:nvPr>
        </p:nvSpPr>
        <p:spPr>
          <a:xfrm>
            <a:off x="5230675" y="2474163"/>
            <a:ext cx="2466900" cy="1020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cxnSp>
        <p:nvCxnSpPr>
          <p:cNvPr id="575" name="Google Shape;575;p51"/>
          <p:cNvCxnSpPr/>
          <p:nvPr/>
        </p:nvCxnSpPr>
        <p:spPr>
          <a:xfrm>
            <a:off x="6763675" y="2324100"/>
            <a:ext cx="1803900" cy="0"/>
          </a:xfrm>
          <a:prstGeom prst="straightConnector1">
            <a:avLst/>
          </a:prstGeom>
          <a:noFill/>
          <a:ln w="38100" cap="flat" cmpd="sng">
            <a:solidFill>
              <a:schemeClr val="lt1"/>
            </a:solidFill>
            <a:prstDash val="solid"/>
            <a:round/>
            <a:headEnd type="none" w="med" len="med"/>
            <a:tailEnd type="none" w="med" len="med"/>
          </a:ln>
        </p:spPr>
      </p:cxnSp>
      <p:sp>
        <p:nvSpPr>
          <p:cNvPr id="576" name="Google Shape;576;p51"/>
          <p:cNvSpPr/>
          <p:nvPr/>
        </p:nvSpPr>
        <p:spPr>
          <a:xfrm>
            <a:off x="713225" y="1253474"/>
            <a:ext cx="4006762" cy="2636589"/>
          </a:xfrm>
          <a:custGeom>
            <a:avLst/>
            <a:gdLst/>
            <a:ahLst/>
            <a:cxnLst/>
            <a:rect l="l" t="t" r="r" b="b"/>
            <a:pathLst>
              <a:path w="100119" h="63452" extrusionOk="0">
                <a:moveTo>
                  <a:pt x="93101" y="396"/>
                </a:moveTo>
                <a:cubicBezTo>
                  <a:pt x="96758" y="396"/>
                  <a:pt x="99723" y="3413"/>
                  <a:pt x="99723" y="7069"/>
                </a:cubicBezTo>
                <a:lnTo>
                  <a:pt x="99723" y="56387"/>
                </a:lnTo>
                <a:cubicBezTo>
                  <a:pt x="99723" y="60091"/>
                  <a:pt x="96758" y="63056"/>
                  <a:pt x="93101" y="63056"/>
                </a:cubicBezTo>
                <a:lnTo>
                  <a:pt x="7018" y="63056"/>
                </a:lnTo>
                <a:cubicBezTo>
                  <a:pt x="3361" y="63056"/>
                  <a:pt x="396" y="60091"/>
                  <a:pt x="396" y="56387"/>
                </a:cubicBezTo>
                <a:lnTo>
                  <a:pt x="396" y="7069"/>
                </a:lnTo>
                <a:cubicBezTo>
                  <a:pt x="396" y="3413"/>
                  <a:pt x="3361" y="396"/>
                  <a:pt x="7018" y="396"/>
                </a:cubicBezTo>
                <a:close/>
                <a:moveTo>
                  <a:pt x="7018" y="1"/>
                </a:moveTo>
                <a:cubicBezTo>
                  <a:pt x="3116" y="1"/>
                  <a:pt x="0" y="3163"/>
                  <a:pt x="0" y="7069"/>
                </a:cubicBezTo>
                <a:lnTo>
                  <a:pt x="0" y="56387"/>
                </a:lnTo>
                <a:cubicBezTo>
                  <a:pt x="0" y="60289"/>
                  <a:pt x="3116" y="63452"/>
                  <a:pt x="7018" y="63452"/>
                </a:cubicBezTo>
                <a:lnTo>
                  <a:pt x="93101" y="63452"/>
                </a:lnTo>
                <a:cubicBezTo>
                  <a:pt x="96956" y="63452"/>
                  <a:pt x="100118" y="60289"/>
                  <a:pt x="100118" y="56387"/>
                </a:cubicBezTo>
                <a:lnTo>
                  <a:pt x="100118" y="7069"/>
                </a:lnTo>
                <a:cubicBezTo>
                  <a:pt x="100118" y="3163"/>
                  <a:pt x="96956" y="1"/>
                  <a:pt x="93101" y="1"/>
                </a:cubicBezTo>
                <a:close/>
              </a:path>
            </a:pathLst>
          </a:custGeom>
          <a:noFill/>
          <a:ln w="28575" cap="flat" cmpd="sng">
            <a:solidFill>
              <a:schemeClr val="accent2"/>
            </a:solidFill>
            <a:prstDash val="solid"/>
            <a:miter lim="395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1"/>
          <p:cNvSpPr/>
          <p:nvPr/>
        </p:nvSpPr>
        <p:spPr>
          <a:xfrm>
            <a:off x="856526" y="2433363"/>
            <a:ext cx="276780" cy="276818"/>
          </a:xfrm>
          <a:custGeom>
            <a:avLst/>
            <a:gdLst/>
            <a:ahLst/>
            <a:cxnLst/>
            <a:rect l="l" t="t" r="r" b="b"/>
            <a:pathLst>
              <a:path w="7314" h="7315" extrusionOk="0">
                <a:moveTo>
                  <a:pt x="3657" y="0"/>
                </a:moveTo>
                <a:cubicBezTo>
                  <a:pt x="1633" y="0"/>
                  <a:pt x="0" y="1633"/>
                  <a:pt x="0" y="3657"/>
                </a:cubicBezTo>
                <a:cubicBezTo>
                  <a:pt x="0" y="5685"/>
                  <a:pt x="1633" y="7314"/>
                  <a:pt x="3657" y="7314"/>
                </a:cubicBezTo>
                <a:cubicBezTo>
                  <a:pt x="5685" y="7314"/>
                  <a:pt x="7314" y="5685"/>
                  <a:pt x="7314" y="3657"/>
                </a:cubicBezTo>
                <a:cubicBezTo>
                  <a:pt x="7314" y="1633"/>
                  <a:pt x="5685" y="0"/>
                  <a:pt x="3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78" name="Google Shape;578;p51"/>
          <p:cNvPicPr preferRelativeResize="0"/>
          <p:nvPr/>
        </p:nvPicPr>
        <p:blipFill rotWithShape="1">
          <a:blip r:embed="rId3">
            <a:alphaModFix/>
          </a:blip>
          <a:srcRect l="7770" r="7770"/>
          <a:stretch/>
        </p:blipFill>
        <p:spPr>
          <a:xfrm>
            <a:off x="1278474" y="1506175"/>
            <a:ext cx="3199975" cy="2131200"/>
          </a:xfrm>
          <a:prstGeom prst="rect">
            <a:avLst/>
          </a:prstGeom>
          <a:noFill/>
          <a:ln w="38100" cap="flat" cmpd="sng">
            <a:solidFill>
              <a:schemeClr val="accent2"/>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p41"/>
          <p:cNvSpPr/>
          <p:nvPr/>
        </p:nvSpPr>
        <p:spPr>
          <a:xfrm>
            <a:off x="559164" y="2780717"/>
            <a:ext cx="1775987" cy="658241"/>
          </a:xfrm>
          <a:prstGeom prst="roundRect">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52" name="Google Shape;352;p41"/>
          <p:cNvSpPr/>
          <p:nvPr/>
        </p:nvSpPr>
        <p:spPr>
          <a:xfrm>
            <a:off x="559164" y="3545367"/>
            <a:ext cx="1775987" cy="658241"/>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53" name="Google Shape;353;p4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Current situation</a:t>
            </a:r>
            <a:endParaRPr b="1" dirty="0"/>
          </a:p>
        </p:txBody>
      </p:sp>
      <p:sp>
        <p:nvSpPr>
          <p:cNvPr id="354" name="Google Shape;354;p41"/>
          <p:cNvSpPr/>
          <p:nvPr/>
        </p:nvSpPr>
        <p:spPr>
          <a:xfrm>
            <a:off x="559164" y="2016067"/>
            <a:ext cx="1775987" cy="658241"/>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aphicFrame>
        <p:nvGraphicFramePr>
          <p:cNvPr id="355" name="Google Shape;355;p41"/>
          <p:cNvGraphicFramePr/>
          <p:nvPr>
            <p:extLst>
              <p:ext uri="{D42A27DB-BD31-4B8C-83A1-F6EECF244321}">
                <p14:modId xmlns:p14="http://schemas.microsoft.com/office/powerpoint/2010/main" val="166456903"/>
              </p:ext>
            </p:extLst>
          </p:nvPr>
        </p:nvGraphicFramePr>
        <p:xfrm>
          <a:off x="559164" y="1408510"/>
          <a:ext cx="7480375" cy="2845350"/>
        </p:xfrm>
        <a:graphic>
          <a:graphicData uri="http://schemas.openxmlformats.org/drawingml/2006/table">
            <a:tbl>
              <a:tblPr>
                <a:noFill/>
                <a:tableStyleId>{5F316D66-A4D4-40A4-9A13-7D3D630D0121}</a:tableStyleId>
              </a:tblPr>
              <a:tblGrid>
                <a:gridCol w="1840750">
                  <a:extLst>
                    <a:ext uri="{9D8B030D-6E8A-4147-A177-3AD203B41FA5}">
                      <a16:colId xmlns:a16="http://schemas.microsoft.com/office/drawing/2014/main" val="20000"/>
                    </a:ext>
                  </a:extLst>
                </a:gridCol>
                <a:gridCol w="1879875">
                  <a:extLst>
                    <a:ext uri="{9D8B030D-6E8A-4147-A177-3AD203B41FA5}">
                      <a16:colId xmlns:a16="http://schemas.microsoft.com/office/drawing/2014/main" val="20001"/>
                    </a:ext>
                  </a:extLst>
                </a:gridCol>
                <a:gridCol w="1879875">
                  <a:extLst>
                    <a:ext uri="{9D8B030D-6E8A-4147-A177-3AD203B41FA5}">
                      <a16:colId xmlns:a16="http://schemas.microsoft.com/office/drawing/2014/main" val="20002"/>
                    </a:ext>
                  </a:extLst>
                </a:gridCol>
                <a:gridCol w="1879875">
                  <a:extLst>
                    <a:ext uri="{9D8B030D-6E8A-4147-A177-3AD203B41FA5}">
                      <a16:colId xmlns:a16="http://schemas.microsoft.com/office/drawing/2014/main" val="20003"/>
                    </a:ext>
                  </a:extLst>
                </a:gridCol>
              </a:tblGrid>
              <a:tr h="486525">
                <a:tc>
                  <a:txBody>
                    <a:bodyPr/>
                    <a:lstStyle/>
                    <a:p>
                      <a:pPr marL="0" lvl="0" indent="0" algn="ctr" rtl="0">
                        <a:spcBef>
                          <a:spcPts val="0"/>
                        </a:spcBef>
                        <a:spcAft>
                          <a:spcPts val="0"/>
                        </a:spcAft>
                        <a:buNone/>
                      </a:pPr>
                      <a:endParaRPr sz="2000" b="1" dirty="0">
                        <a:latin typeface="Prompt"/>
                        <a:ea typeface="Prompt"/>
                        <a:cs typeface="Prompt"/>
                        <a:sym typeface="Prompt"/>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500" dirty="0">
                          <a:solidFill>
                            <a:schemeClr val="dk1"/>
                          </a:solidFill>
                          <a:latin typeface="Lexend Deca"/>
                          <a:ea typeface="Lexend Deca"/>
                          <a:cs typeface="Lexend Deca"/>
                          <a:sym typeface="Lexend Deca"/>
                        </a:rPr>
                        <a:t>Task 1</a:t>
                      </a:r>
                      <a:endParaRPr sz="2500" dirty="0">
                        <a:solidFill>
                          <a:schemeClr val="dk1"/>
                        </a:solidFill>
                        <a:latin typeface="Lexend Deca"/>
                        <a:ea typeface="Lexend Deca"/>
                        <a:cs typeface="Lexend Deca"/>
                        <a:sym typeface="Lexend Deca"/>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Task 2</a:t>
                      </a:r>
                      <a:endParaRPr sz="2500">
                        <a:solidFill>
                          <a:schemeClr val="dk1"/>
                        </a:solidFill>
                        <a:latin typeface="Lexend Deca"/>
                        <a:ea typeface="Lexend Deca"/>
                        <a:cs typeface="Lexend Deca"/>
                        <a:sym typeface="Lexend Deca"/>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500">
                          <a:solidFill>
                            <a:schemeClr val="dk1"/>
                          </a:solidFill>
                          <a:latin typeface="Lexend Deca"/>
                          <a:ea typeface="Lexend Deca"/>
                          <a:cs typeface="Lexend Deca"/>
                          <a:sym typeface="Lexend Deca"/>
                        </a:rPr>
                        <a:t>Task 3</a:t>
                      </a:r>
                      <a:endParaRPr sz="2500">
                        <a:solidFill>
                          <a:schemeClr val="dk1"/>
                        </a:solidFill>
                        <a:latin typeface="Lexend Deca"/>
                        <a:ea typeface="Lexend Deca"/>
                        <a:cs typeface="Lexend Deca"/>
                        <a:sym typeface="Lexend Deca"/>
                      </a:endParaRPr>
                    </a:p>
                  </a:txBody>
                  <a:tcPr marL="91425" marR="91425" marT="91425" marB="91425" anchor="ctr">
                    <a:lnL w="28575" cap="flat" cmpd="sng">
                      <a:solidFill>
                        <a:schemeClr val="dk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2857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760500">
                <a:tc>
                  <a:txBody>
                    <a:bodyPr/>
                    <a:lstStyle/>
                    <a:p>
                      <a:pPr marL="0" lvl="0" indent="0" algn="ctr" rtl="0">
                        <a:spcBef>
                          <a:spcPts val="0"/>
                        </a:spcBef>
                        <a:spcAft>
                          <a:spcPts val="0"/>
                        </a:spcAft>
                        <a:buNone/>
                      </a:pPr>
                      <a:r>
                        <a:rPr lang="en" sz="2200" b="1" dirty="0">
                          <a:solidFill>
                            <a:schemeClr val="dk1"/>
                          </a:solidFill>
                          <a:latin typeface="Lexend Deca"/>
                          <a:ea typeface="Lexend Deca"/>
                          <a:cs typeface="Lexend Deca"/>
                          <a:sym typeface="Lexend Deca"/>
                        </a:rPr>
                        <a:t>Phase 1</a:t>
                      </a:r>
                      <a:endParaRPr sz="2200" b="1" dirty="0">
                        <a:solidFill>
                          <a:schemeClr val="dk1"/>
                        </a:solidFill>
                        <a:latin typeface="Lexend Deca"/>
                        <a:ea typeface="Lexend Deca"/>
                        <a:cs typeface="Lexend Deca"/>
                        <a:sym typeface="Lexend Deca"/>
                      </a:endParaRPr>
                    </a:p>
                  </a:txBody>
                  <a:tcPr marL="91425" marR="91425" marT="91425" marB="91425" anchor="ctr">
                    <a:lnL w="9525" cap="flat" cmpd="sng">
                      <a:solidFill>
                        <a:schemeClr val="accent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2">
                          <a:alpha val="0"/>
                        </a:schemeClr>
                      </a:solidFill>
                      <a:prstDash val="solid"/>
                      <a:round/>
                      <a:headEnd type="none" w="sm" len="sm"/>
                      <a:tailEnd type="none" w="sm" len="sm"/>
                    </a:lnT>
                    <a:lnB w="28575"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Client submission</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dirty="0">
                          <a:solidFill>
                            <a:schemeClr val="dk1"/>
                          </a:solidFill>
                          <a:latin typeface="Catamaran"/>
                          <a:ea typeface="Catamaran"/>
                          <a:cs typeface="Catamaran"/>
                          <a:sym typeface="Catamaran"/>
                        </a:rPr>
                        <a:t>Student preference review</a:t>
                      </a: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First client interaction</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760500">
                <a:tc>
                  <a:txBody>
                    <a:bodyPr/>
                    <a:lstStyle/>
                    <a:p>
                      <a:pPr marL="0" lvl="0" indent="0" algn="ctr" rtl="0">
                        <a:spcBef>
                          <a:spcPts val="0"/>
                        </a:spcBef>
                        <a:spcAft>
                          <a:spcPts val="0"/>
                        </a:spcAft>
                        <a:buNone/>
                      </a:pPr>
                      <a:r>
                        <a:rPr lang="en" sz="2200" b="1" dirty="0">
                          <a:solidFill>
                            <a:schemeClr val="dk1"/>
                          </a:solidFill>
                          <a:latin typeface="Lexend Deca"/>
                          <a:ea typeface="Lexend Deca"/>
                          <a:cs typeface="Lexend Deca"/>
                          <a:sym typeface="Lexend Deca"/>
                        </a:rPr>
                        <a:t>Phase 2</a:t>
                      </a:r>
                      <a:endParaRPr sz="2200" b="1" dirty="0">
                        <a:solidFill>
                          <a:schemeClr val="dk1"/>
                        </a:solidFill>
                        <a:latin typeface="Lexend Deca"/>
                        <a:ea typeface="Lexend Deca"/>
                        <a:cs typeface="Lexend Deca"/>
                        <a:sym typeface="Lexend Deca"/>
                      </a:endParaRPr>
                    </a:p>
                  </a:txBody>
                  <a:tcPr marL="91425" marR="91425" marT="91425" marB="91425" anchor="ctr">
                    <a:lnL w="9525" cap="flat" cmpd="sng">
                      <a:solidFill>
                        <a:schemeClr val="accent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2">
                          <a:alpha val="0"/>
                        </a:schemeClr>
                      </a:solidFill>
                      <a:prstDash val="solid"/>
                      <a:round/>
                      <a:headEnd type="none" w="sm" len="sm"/>
                      <a:tailEnd type="none" w="sm" len="sm"/>
                    </a:lnT>
                    <a:lnB w="28575" cap="flat" cmpd="sng">
                      <a:solidFill>
                        <a:schemeClr val="l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US" dirty="0">
                          <a:solidFill>
                            <a:schemeClr val="dk1"/>
                          </a:solidFill>
                          <a:latin typeface="Catamaran"/>
                          <a:ea typeface="Catamaran"/>
                          <a:cs typeface="Catamaran"/>
                          <a:sym typeface="Catamaran"/>
                        </a:rPr>
                        <a:t>Client meeting date</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First concept approval</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Client approval</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2857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760500">
                <a:tc>
                  <a:txBody>
                    <a:bodyPr/>
                    <a:lstStyle/>
                    <a:p>
                      <a:pPr marL="0" lvl="0" indent="0" algn="ctr" rtl="0">
                        <a:spcBef>
                          <a:spcPts val="0"/>
                        </a:spcBef>
                        <a:spcAft>
                          <a:spcPts val="0"/>
                        </a:spcAft>
                        <a:buNone/>
                      </a:pPr>
                      <a:r>
                        <a:rPr lang="en" sz="2200" b="1" dirty="0">
                          <a:solidFill>
                            <a:schemeClr val="dk1"/>
                          </a:solidFill>
                          <a:latin typeface="Lexend Deca"/>
                          <a:ea typeface="Lexend Deca"/>
                          <a:cs typeface="Lexend Deca"/>
                          <a:sym typeface="Lexend Deca"/>
                        </a:rPr>
                        <a:t>Phase 3</a:t>
                      </a:r>
                      <a:endParaRPr sz="2200" b="1" dirty="0">
                        <a:solidFill>
                          <a:schemeClr val="dk1"/>
                        </a:solidFill>
                        <a:latin typeface="Lexend Deca"/>
                        <a:ea typeface="Lexend Deca"/>
                        <a:cs typeface="Lexend Deca"/>
                        <a:sym typeface="Lexend Deca"/>
                      </a:endParaRPr>
                    </a:p>
                  </a:txBody>
                  <a:tcPr marL="91425" marR="91425" marT="91425" marB="91425" anchor="ctr">
                    <a:lnL w="9525" cap="flat" cmpd="sng">
                      <a:solidFill>
                        <a:schemeClr val="accent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l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Workshop </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GB" dirty="0">
                          <a:solidFill>
                            <a:schemeClr val="dk1"/>
                          </a:solidFill>
                          <a:latin typeface="Catamaran"/>
                          <a:ea typeface="Catamaran"/>
                          <a:cs typeface="Catamaran"/>
                          <a:sym typeface="Catamaran"/>
                        </a:rPr>
                        <a:t>Evaluation forms</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28575" cap="flat" cmpd="sng">
                      <a:solidFill>
                        <a:schemeClr val="dk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US" dirty="0">
                          <a:solidFill>
                            <a:schemeClr val="dk1"/>
                          </a:solidFill>
                          <a:latin typeface="Catamaran"/>
                          <a:ea typeface="Catamaran"/>
                          <a:cs typeface="Catamaran"/>
                          <a:sym typeface="Catamaran"/>
                        </a:rPr>
                        <a:t>P</a:t>
                      </a:r>
                      <a:r>
                        <a:rPr lang="en" dirty="0">
                          <a:solidFill>
                            <a:schemeClr val="dk1"/>
                          </a:solidFill>
                          <a:latin typeface="Catamaran"/>
                          <a:ea typeface="Catamaran"/>
                          <a:cs typeface="Catamaran"/>
                          <a:sym typeface="Catamaran"/>
                        </a:rPr>
                        <a:t>roject proof</a:t>
                      </a:r>
                      <a:endParaRPr dirty="0">
                        <a:solidFill>
                          <a:schemeClr val="dk1"/>
                        </a:solidFill>
                        <a:latin typeface="Catamaran"/>
                        <a:ea typeface="Catamaran"/>
                        <a:cs typeface="Catamaran"/>
                        <a:sym typeface="Catamaran"/>
                      </a:endParaRPr>
                    </a:p>
                  </a:txBody>
                  <a:tcPr marL="91425" marR="91425" marT="91425" marB="91425" anchor="ctr">
                    <a:lnL w="28575" cap="flat" cmpd="sng">
                      <a:solidFill>
                        <a:schemeClr val="dk1">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28575" cap="flat" cmpd="sng">
                      <a:solidFill>
                        <a:schemeClr val="dk1"/>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356" name="Google Shape;356;p41"/>
          <p:cNvCxnSpPr/>
          <p:nvPr/>
        </p:nvCxnSpPr>
        <p:spPr>
          <a:xfrm>
            <a:off x="2700556" y="1208271"/>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E86A9ADC-5A53-BF6B-4E11-126A9A7A9A13}"/>
              </a:ext>
            </a:extLst>
          </p:cNvPr>
          <p:cNvSpPr/>
          <p:nvPr/>
        </p:nvSpPr>
        <p:spPr>
          <a:xfrm>
            <a:off x="226618" y="117583"/>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BBB53431-0675-0136-DDB0-F2F5DC98AEDC}"/>
              </a:ext>
            </a:extLst>
          </p:cNvPr>
          <p:cNvSpPr txBox="1">
            <a:spLocks/>
          </p:cNvSpPr>
          <p:nvPr/>
        </p:nvSpPr>
        <p:spPr>
          <a:xfrm>
            <a:off x="279198" y="91233"/>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01</a:t>
            </a:r>
          </a:p>
        </p:txBody>
      </p:sp>
      <p:sp>
        <p:nvSpPr>
          <p:cNvPr id="4" name="Google Shape;237;p35">
            <a:extLst>
              <a:ext uri="{FF2B5EF4-FFF2-40B4-BE49-F238E27FC236}">
                <a16:creationId xmlns:a16="http://schemas.microsoft.com/office/drawing/2014/main" id="{AE3E7A72-FAF0-D7C5-7C0C-82C4851200BD}"/>
              </a:ext>
            </a:extLst>
          </p:cNvPr>
          <p:cNvSpPr txBox="1">
            <a:spLocks/>
          </p:cNvSpPr>
          <p:nvPr/>
        </p:nvSpPr>
        <p:spPr>
          <a:xfrm>
            <a:off x="983088" y="117583"/>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l"/>
            <a:r>
              <a:rPr lang="en-US" sz="1800" dirty="0"/>
              <a:t>Business Case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5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b="1"/>
              <a:t>resources</a:t>
            </a:r>
            <a:endParaRPr b="1"/>
          </a:p>
        </p:txBody>
      </p:sp>
      <p:sp>
        <p:nvSpPr>
          <p:cNvPr id="607" name="Google Shape;607;p53"/>
          <p:cNvSpPr txBox="1">
            <a:spLocks noGrp="1"/>
          </p:cNvSpPr>
          <p:nvPr>
            <p:ph type="body" idx="1"/>
          </p:nvPr>
        </p:nvSpPr>
        <p:spPr>
          <a:xfrm>
            <a:off x="2194800" y="1457275"/>
            <a:ext cx="4754400" cy="293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hlink"/>
              </a:buClr>
              <a:buSzPts val="1100"/>
              <a:buFont typeface="Arial"/>
              <a:buNone/>
            </a:pPr>
            <a:r>
              <a:rPr lang="en">
                <a:solidFill>
                  <a:schemeClr val="dk1"/>
                </a:solidFill>
              </a:rPr>
              <a:t>Here’s an assortment of alternative resources whose style fits that of this template:</a:t>
            </a:r>
            <a:endParaRPr sz="1200">
              <a:solidFill>
                <a:schemeClr val="dk1"/>
              </a:solidFill>
            </a:endParaRPr>
          </a:p>
          <a:p>
            <a:pPr marL="0" lvl="0" indent="0" algn="l" rtl="0">
              <a:spcBef>
                <a:spcPts val="1600"/>
              </a:spcBef>
              <a:spcAft>
                <a:spcPts val="0"/>
              </a:spcAft>
              <a:buNone/>
            </a:pPr>
            <a:r>
              <a:rPr lang="en" sz="2500">
                <a:solidFill>
                  <a:schemeClr val="dk1"/>
                </a:solidFill>
                <a:latin typeface="Lexend Deca"/>
                <a:ea typeface="Lexend Deca"/>
                <a:cs typeface="Lexend Deca"/>
                <a:sym typeface="Lexend Deca"/>
              </a:rPr>
              <a:t>Photos</a:t>
            </a:r>
            <a:endParaRPr sz="2500">
              <a:solidFill>
                <a:schemeClr val="dk1"/>
              </a:solidFill>
              <a:latin typeface="Lexend Deca"/>
              <a:ea typeface="Lexend Deca"/>
              <a:cs typeface="Lexend Deca"/>
              <a:sym typeface="Lexend Deca"/>
            </a:endParaRPr>
          </a:p>
          <a:p>
            <a:pPr marL="457200" lvl="0" indent="-317500" algn="l" rtl="0">
              <a:spcBef>
                <a:spcPts val="1600"/>
              </a:spcBef>
              <a:spcAft>
                <a:spcPts val="0"/>
              </a:spcAft>
              <a:buSzPts val="1400"/>
              <a:buChar char="●"/>
            </a:pPr>
            <a:r>
              <a:rPr lang="en">
                <a:solidFill>
                  <a:schemeClr val="hlink"/>
                </a:solidFill>
                <a:uFill>
                  <a:noFill/>
                </a:uFill>
                <a:hlinkClick r:id="rId3"/>
              </a:rPr>
              <a:t>Front view of people having a meeting in the office</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4"/>
              </a:rPr>
              <a:t>Young business woman working at her desk with laptop</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5"/>
              </a:rPr>
              <a:t>Flat lay paper mockup next to laptop</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6"/>
              </a:rPr>
              <a:t>Close up people working with laptop</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7"/>
              </a:rPr>
              <a:t>Woman showing something to her colleagues during a meeting</a:t>
            </a:r>
            <a:endParaRPr>
              <a:solidFill>
                <a:srgbClr val="374957"/>
              </a:solidFill>
            </a:endParaRPr>
          </a:p>
          <a:p>
            <a:pPr marL="0" lvl="0" indent="0" algn="l" rtl="0">
              <a:spcBef>
                <a:spcPts val="800"/>
              </a:spcBef>
              <a:spcAft>
                <a:spcPts val="0"/>
              </a:spcAft>
              <a:buClr>
                <a:schemeClr val="hlink"/>
              </a:buClr>
              <a:buSzPts val="1100"/>
              <a:buFont typeface="Arial"/>
              <a:buNone/>
            </a:pPr>
            <a:endParaRPr sz="1350" b="1">
              <a:solidFill>
                <a:srgbClr val="374957"/>
              </a:solidFill>
              <a:latin typeface="Proxima Nova"/>
              <a:ea typeface="Proxima Nova"/>
              <a:cs typeface="Proxima Nova"/>
              <a:sym typeface="Proxima Nova"/>
            </a:endParaRPr>
          </a:p>
          <a:p>
            <a:pPr marL="0" lvl="0" indent="0" algn="l" rtl="0">
              <a:spcBef>
                <a:spcPts val="0"/>
              </a:spcBef>
              <a:spcAft>
                <a:spcPts val="1600"/>
              </a:spcAft>
              <a:buNone/>
            </a:pPr>
            <a:endParaRPr>
              <a:solidFill>
                <a:schemeClr val="dk1"/>
              </a:solidFill>
            </a:endParaRPr>
          </a:p>
        </p:txBody>
      </p:sp>
      <p:cxnSp>
        <p:nvCxnSpPr>
          <p:cNvPr id="608" name="Google Shape;608;p53"/>
          <p:cNvCxnSpPr/>
          <p:nvPr/>
        </p:nvCxnSpPr>
        <p:spPr>
          <a:xfrm>
            <a:off x="4729050" y="1214850"/>
            <a:ext cx="2254200" cy="0"/>
          </a:xfrm>
          <a:prstGeom prst="straightConnector1">
            <a:avLst/>
          </a:prstGeom>
          <a:noFill/>
          <a:ln w="38100" cap="flat" cmpd="sng">
            <a:solidFill>
              <a:schemeClr val="lt2"/>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sp>
        <p:nvSpPr>
          <p:cNvPr id="613" name="Google Shape;613;p5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614" name="Google Shape;614;p54"/>
          <p:cNvSpPr txBox="1">
            <a:spLocks noGrp="1"/>
          </p:cNvSpPr>
          <p:nvPr>
            <p:ph type="subTitle" idx="1"/>
          </p:nvPr>
        </p:nvSpPr>
        <p:spPr>
          <a:xfrm>
            <a:off x="1029825" y="1470650"/>
            <a:ext cx="3368100" cy="227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sz="2500">
                <a:latin typeface="Lexend Deca"/>
                <a:ea typeface="Lexend Deca"/>
                <a:cs typeface="Lexend Deca"/>
                <a:sym typeface="Lexend Deca"/>
              </a:rPr>
              <a:t>Photos</a:t>
            </a:r>
            <a:endParaRPr sz="2500">
              <a:latin typeface="Lexend Deca"/>
              <a:ea typeface="Lexend Deca"/>
              <a:cs typeface="Lexend Deca"/>
              <a:sym typeface="Lexend Deca"/>
            </a:endParaRPr>
          </a:p>
          <a:p>
            <a:pPr marL="457200" lvl="0" indent="-317500" algn="l" rtl="0">
              <a:spcBef>
                <a:spcPts val="800"/>
              </a:spcBef>
              <a:spcAft>
                <a:spcPts val="0"/>
              </a:spcAft>
              <a:buSzPts val="1400"/>
              <a:buChar char="●"/>
            </a:pPr>
            <a:r>
              <a:rPr lang="en">
                <a:solidFill>
                  <a:schemeClr val="hlink"/>
                </a:solidFill>
                <a:uFill>
                  <a:noFill/>
                </a:uFill>
                <a:hlinkClick r:id="rId3"/>
              </a:rPr>
              <a:t>Group of businesspeople making plans on energy saving at workplace</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4"/>
              </a:rPr>
              <a:t>Person working as part of company team</a:t>
            </a:r>
            <a:endParaRPr/>
          </a:p>
        </p:txBody>
      </p:sp>
      <p:sp>
        <p:nvSpPr>
          <p:cNvPr id="615" name="Google Shape;615;p54"/>
          <p:cNvSpPr txBox="1">
            <a:spLocks noGrp="1"/>
          </p:cNvSpPr>
          <p:nvPr>
            <p:ph type="subTitle" idx="2"/>
          </p:nvPr>
        </p:nvSpPr>
        <p:spPr>
          <a:xfrm>
            <a:off x="4746075" y="2606350"/>
            <a:ext cx="3368100" cy="1139100"/>
          </a:xfrm>
          <a:prstGeom prst="rect">
            <a:avLst/>
          </a:prstGeom>
        </p:spPr>
        <p:txBody>
          <a:bodyPr spcFirstLastPara="1" wrap="square" lIns="91425" tIns="91425" rIns="91425" bIns="91425" anchor="t" anchorCtr="0">
            <a:noAutofit/>
          </a:bodyPr>
          <a:lstStyle/>
          <a:p>
            <a:pPr marL="457200" lvl="0" indent="-317500" algn="l" rtl="0">
              <a:spcBef>
                <a:spcPts val="800"/>
              </a:spcBef>
              <a:spcAft>
                <a:spcPts val="0"/>
              </a:spcAft>
              <a:buSzPts val="1400"/>
              <a:buChar char="●"/>
            </a:pPr>
            <a:r>
              <a:rPr lang="en">
                <a:solidFill>
                  <a:schemeClr val="hlink"/>
                </a:solidFill>
                <a:uFill>
                  <a:noFill/>
                </a:uFill>
                <a:hlinkClick r:id="rId5"/>
              </a:rPr>
              <a:t>Crop architect opening blueprint</a:t>
            </a:r>
            <a:endParaRPr>
              <a:solidFill>
                <a:srgbClr val="374957"/>
              </a:solidFill>
            </a:endParaRPr>
          </a:p>
          <a:p>
            <a:pPr marL="457200" lvl="0" indent="-317500" algn="l" rtl="0">
              <a:spcBef>
                <a:spcPts val="0"/>
              </a:spcBef>
              <a:spcAft>
                <a:spcPts val="0"/>
              </a:spcAft>
              <a:buSzPts val="1400"/>
              <a:buChar char="●"/>
            </a:pPr>
            <a:r>
              <a:rPr lang="en">
                <a:solidFill>
                  <a:schemeClr val="hlink"/>
                </a:solidFill>
                <a:uFill>
                  <a:noFill/>
                </a:uFill>
                <a:hlinkClick r:id="rId6"/>
              </a:rPr>
              <a:t>Close up man working with laptop</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9"/>
        <p:cNvGrpSpPr/>
        <p:nvPr/>
      </p:nvGrpSpPr>
      <p:grpSpPr>
        <a:xfrm>
          <a:off x="0" y="0"/>
          <a:ext cx="0" cy="0"/>
          <a:chOff x="0" y="0"/>
          <a:chExt cx="0" cy="0"/>
        </a:xfrm>
      </p:grpSpPr>
      <p:sp>
        <p:nvSpPr>
          <p:cNvPr id="620" name="Google Shape;620;p55"/>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621" name="Google Shape;621;p5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622" name="Google Shape;622;p55"/>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6"/>
        <p:cNvGrpSpPr/>
        <p:nvPr/>
      </p:nvGrpSpPr>
      <p:grpSpPr>
        <a:xfrm>
          <a:off x="0" y="0"/>
          <a:ext cx="0" cy="0"/>
          <a:chOff x="0" y="0"/>
          <a:chExt cx="0" cy="0"/>
        </a:xfrm>
      </p:grpSpPr>
      <p:sp>
        <p:nvSpPr>
          <p:cNvPr id="627" name="Google Shape;627;p56"/>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a:solidFill>
                  <a:schemeClr val="lt1"/>
                </a:solidFill>
                <a:uFill>
                  <a:noFill/>
                </a:uFill>
                <a:hlinkClick r:id="rId4" action="ppaction://hlinksldjump">
                  <a:extLst>
                    <a:ext uri="{A12FA001-AC4F-418D-AE19-62706E023703}">
                      <ahyp:hlinkClr xmlns:ahyp="http://schemas.microsoft.com/office/drawing/2018/hyperlinkcolor" val="tx"/>
                    </a:ext>
                  </a:extLst>
                </a:hlinkClick>
              </a:rPr>
              <a:t>"</a:t>
            </a:r>
            <a:r>
              <a:rPr lang="en" sz="1000" b="1" u="sng">
                <a:solidFill>
                  <a:schemeClr val="hlink"/>
                </a:solidFill>
                <a:hlinkClick r:id="rId4" action="ppaction://hlinksldjump"/>
              </a:rPr>
              <a:t>Thanks</a:t>
            </a:r>
            <a:r>
              <a:rPr lang="en" sz="1000">
                <a:solidFill>
                  <a:schemeClr val="lt1"/>
                </a:solidFill>
                <a:uFill>
                  <a:noFill/>
                </a:uFill>
                <a:hlinkClick r:id="rId4" action="ppaction://hlinksldjump">
                  <a:extLst>
                    <a:ext uri="{A12FA001-AC4F-418D-AE19-62706E023703}">
                      <ahyp:hlinkClr xmlns:ahyp="http://schemas.microsoft.com/office/drawing/2018/hyperlinkcolor" val="tx"/>
                    </a:ext>
                  </a:extLst>
                </a:hlinkClick>
              </a:rPr>
              <a:t>"</a:t>
            </a:r>
            <a:r>
              <a:rPr lang="en" sz="1000">
                <a:solidFill>
                  <a:schemeClr val="hlink"/>
                </a:solidFill>
                <a:uFill>
                  <a:noFill/>
                </a:uFill>
                <a:hlinkClick r:id="rId4" action="ppaction://hlinksldjump"/>
              </a:rPr>
              <a:t> </a:t>
            </a:r>
            <a:r>
              <a:rPr lang="en" sz="1000">
                <a:solidFill>
                  <a:schemeClr val="lt1"/>
                </a:solidFill>
              </a:rPr>
              <a:t>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628" name="Google Shape;628;p5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629" name="Google Shape;629;p5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3"/>
        <p:cNvGrpSpPr/>
        <p:nvPr/>
      </p:nvGrpSpPr>
      <p:grpSpPr>
        <a:xfrm>
          <a:off x="0" y="0"/>
          <a:ext cx="0" cy="0"/>
          <a:chOff x="0" y="0"/>
          <a:chExt cx="0" cy="0"/>
        </a:xfrm>
      </p:grpSpPr>
      <p:sp>
        <p:nvSpPr>
          <p:cNvPr id="634" name="Google Shape;634;p57"/>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635" name="Google Shape;635;p57"/>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Lexend Deca</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(https://fonts.google.com/specimen/Lexend+Deca)</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Catamaran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(https://fonts.google.com/specimen/Catamaran)</a:t>
            </a:r>
            <a:endParaRPr sz="1100">
              <a:solidFill>
                <a:schemeClr val="lt1"/>
              </a:solidFill>
            </a:endParaRPr>
          </a:p>
        </p:txBody>
      </p:sp>
      <p:sp>
        <p:nvSpPr>
          <p:cNvPr id="636" name="Google Shape;636;p57"/>
          <p:cNvSpPr/>
          <p:nvPr/>
        </p:nvSpPr>
        <p:spPr>
          <a:xfrm>
            <a:off x="2583563" y="298822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7"/>
          <p:cNvSpPr/>
          <p:nvPr/>
        </p:nvSpPr>
        <p:spPr>
          <a:xfrm>
            <a:off x="3645382" y="2988225"/>
            <a:ext cx="791400" cy="754200"/>
          </a:xfrm>
          <a:prstGeom prst="roundRect">
            <a:avLst>
              <a:gd name="adj" fmla="val 16667"/>
            </a:avLst>
          </a:prstGeom>
          <a:solidFill>
            <a:srgbClr val="E7E4F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7"/>
          <p:cNvSpPr/>
          <p:nvPr/>
        </p:nvSpPr>
        <p:spPr>
          <a:xfrm>
            <a:off x="4707202" y="2988225"/>
            <a:ext cx="791400" cy="754200"/>
          </a:xfrm>
          <a:prstGeom prst="roundRect">
            <a:avLst>
              <a:gd name="adj" fmla="val 16667"/>
            </a:avLst>
          </a:prstGeom>
          <a:solidFill>
            <a:srgbClr val="F5F3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7"/>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640" name="Google Shape;640;p57"/>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#e7e4f1</a:t>
            </a:r>
            <a:endParaRPr sz="1000">
              <a:solidFill>
                <a:schemeClr val="dk1"/>
              </a:solidFill>
            </a:endParaRPr>
          </a:p>
        </p:txBody>
      </p:sp>
      <p:sp>
        <p:nvSpPr>
          <p:cNvPr id="641" name="Google Shape;641;p57"/>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#f5f3ed</a:t>
            </a:r>
            <a:endParaRPr sz="1000">
              <a:solidFill>
                <a:schemeClr val="dk1"/>
              </a:solidFill>
            </a:endParaRPr>
          </a:p>
        </p:txBody>
      </p:sp>
      <p:sp>
        <p:nvSpPr>
          <p:cNvPr id="642" name="Google Shape;642;p57"/>
          <p:cNvSpPr/>
          <p:nvPr/>
        </p:nvSpPr>
        <p:spPr>
          <a:xfrm>
            <a:off x="5769038" y="2988225"/>
            <a:ext cx="791400" cy="754200"/>
          </a:xfrm>
          <a:prstGeom prst="roundRect">
            <a:avLst>
              <a:gd name="adj" fmla="val 16667"/>
            </a:avLst>
          </a:prstGeom>
          <a:solidFill>
            <a:srgbClr val="FFE0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7"/>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#ffe0a7ff</a:t>
            </a:r>
            <a:endParaRPr sz="1000">
              <a:solidFill>
                <a:schemeClr val="dk1"/>
              </a:solidFill>
            </a:endParaRPr>
          </a:p>
        </p:txBody>
      </p:sp>
      <p:sp>
        <p:nvSpPr>
          <p:cNvPr id="644" name="Google Shape;644;p57"/>
          <p:cNvSpPr/>
          <p:nvPr/>
        </p:nvSpPr>
        <p:spPr>
          <a:xfrm>
            <a:off x="4176300" y="3919325"/>
            <a:ext cx="791400" cy="754200"/>
          </a:xfrm>
          <a:prstGeom prst="roundRect">
            <a:avLst>
              <a:gd name="adj" fmla="val 16667"/>
            </a:avLst>
          </a:prstGeom>
          <a:solidFill>
            <a:srgbClr val="D9CF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7"/>
          <p:cNvSpPr/>
          <p:nvPr/>
        </p:nvSpPr>
        <p:spPr>
          <a:xfrm>
            <a:off x="5238120" y="3919325"/>
            <a:ext cx="791400" cy="754200"/>
          </a:xfrm>
          <a:prstGeom prst="roundRect">
            <a:avLst>
              <a:gd name="adj" fmla="val 16667"/>
            </a:avLst>
          </a:prstGeom>
          <a:solidFill>
            <a:srgbClr val="D2DA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7"/>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#d9cfde</a:t>
            </a:r>
            <a:endParaRPr sz="1000">
              <a:solidFill>
                <a:schemeClr val="dk1"/>
              </a:solidFill>
            </a:endParaRPr>
          </a:p>
        </p:txBody>
      </p:sp>
      <p:sp>
        <p:nvSpPr>
          <p:cNvPr id="647" name="Google Shape;647;p57"/>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#d2dae9</a:t>
            </a:r>
            <a:endParaRPr sz="1000">
              <a:solidFill>
                <a:schemeClr val="dk1"/>
              </a:solidFill>
            </a:endParaRPr>
          </a:p>
        </p:txBody>
      </p:sp>
      <p:sp>
        <p:nvSpPr>
          <p:cNvPr id="648" name="Google Shape;648;p57"/>
          <p:cNvSpPr/>
          <p:nvPr/>
        </p:nvSpPr>
        <p:spPr>
          <a:xfrm>
            <a:off x="3114475" y="3919325"/>
            <a:ext cx="791400" cy="754200"/>
          </a:xfrm>
          <a:prstGeom prst="roundRect">
            <a:avLst>
              <a:gd name="adj" fmla="val 16667"/>
            </a:avLst>
          </a:prstGeom>
          <a:solidFill>
            <a:srgbClr val="F9CF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7"/>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#f9cfd0</a:t>
            </a:r>
            <a:endParaRPr sz="1000">
              <a:solidFill>
                <a:schemeClr val="dk1"/>
              </a:solidFill>
            </a:endParaRPr>
          </a:p>
        </p:txBody>
      </p:sp>
      <p:sp>
        <p:nvSpPr>
          <p:cNvPr id="650" name="Google Shape;650;p5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
        <p:cNvGrpSpPr/>
        <p:nvPr/>
      </p:nvGrpSpPr>
      <p:grpSpPr>
        <a:xfrm>
          <a:off x="0" y="0"/>
          <a:ext cx="0" cy="0"/>
          <a:chOff x="0" y="0"/>
          <a:chExt cx="0" cy="0"/>
        </a:xfrm>
      </p:grpSpPr>
      <p:sp>
        <p:nvSpPr>
          <p:cNvPr id="655" name="Google Shape;655;p58"/>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sp>
        <p:nvSpPr>
          <p:cNvPr id="656" name="Google Shape;656;p5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657" name="Google Shape;657;p58"/>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658" name="Google Shape;658;p58">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659" name="Google Shape;659;p58">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660" name="Google Shape;660;p58">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661" name="Google Shape;661;p58">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662" name="Google Shape;662;p58"/>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663" name="Google Shape;663;p58"/>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664" name="Google Shape;664;p58"/>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665" name="Google Shape;665;p58"/>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666" name="Google Shape;666;p58">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0"/>
        <p:cNvGrpSpPr/>
        <p:nvPr/>
      </p:nvGrpSpPr>
      <p:grpSpPr>
        <a:xfrm>
          <a:off x="0" y="0"/>
          <a:ext cx="0" cy="0"/>
          <a:chOff x="0" y="0"/>
          <a:chExt cx="0" cy="0"/>
        </a:xfrm>
      </p:grpSpPr>
      <p:sp>
        <p:nvSpPr>
          <p:cNvPr id="671" name="Google Shape;671;p59"/>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672" name="Google Shape;672;p59"/>
          <p:cNvGrpSpPr/>
          <p:nvPr/>
        </p:nvGrpSpPr>
        <p:grpSpPr>
          <a:xfrm>
            <a:off x="5156078" y="3085736"/>
            <a:ext cx="474294" cy="551291"/>
            <a:chOff x="4727025" y="1332775"/>
            <a:chExt cx="59900" cy="69625"/>
          </a:xfrm>
        </p:grpSpPr>
        <p:sp>
          <p:nvSpPr>
            <p:cNvPr id="673" name="Google Shape;673;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 name="Google Shape;675;p59"/>
          <p:cNvGrpSpPr/>
          <p:nvPr/>
        </p:nvGrpSpPr>
        <p:grpSpPr>
          <a:xfrm>
            <a:off x="5769734" y="2314340"/>
            <a:ext cx="555653" cy="557031"/>
            <a:chOff x="4820425" y="1329900"/>
            <a:chExt cx="70175" cy="70350"/>
          </a:xfrm>
        </p:grpSpPr>
        <p:sp>
          <p:nvSpPr>
            <p:cNvPr id="676" name="Google Shape;676;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59"/>
          <p:cNvGrpSpPr/>
          <p:nvPr/>
        </p:nvGrpSpPr>
        <p:grpSpPr>
          <a:xfrm>
            <a:off x="6396103" y="2318845"/>
            <a:ext cx="582574" cy="533871"/>
            <a:chOff x="4903200" y="1331525"/>
            <a:chExt cx="73575" cy="67425"/>
          </a:xfrm>
        </p:grpSpPr>
        <p:sp>
          <p:nvSpPr>
            <p:cNvPr id="681" name="Google Shape;681;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59"/>
          <p:cNvGrpSpPr/>
          <p:nvPr/>
        </p:nvGrpSpPr>
        <p:grpSpPr>
          <a:xfrm>
            <a:off x="5755581" y="3078709"/>
            <a:ext cx="583960" cy="565345"/>
            <a:chOff x="4815575" y="1416800"/>
            <a:chExt cx="73750" cy="71400"/>
          </a:xfrm>
        </p:grpSpPr>
        <p:sp>
          <p:nvSpPr>
            <p:cNvPr id="684" name="Google Shape;684;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59"/>
          <p:cNvGrpSpPr/>
          <p:nvPr/>
        </p:nvGrpSpPr>
        <p:grpSpPr>
          <a:xfrm>
            <a:off x="6390362" y="3108896"/>
            <a:ext cx="589898" cy="504970"/>
            <a:chOff x="4902475" y="1418875"/>
            <a:chExt cx="74500" cy="63775"/>
          </a:xfrm>
        </p:grpSpPr>
        <p:sp>
          <p:nvSpPr>
            <p:cNvPr id="688" name="Google Shape;688;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59"/>
          <p:cNvGrpSpPr/>
          <p:nvPr/>
        </p:nvGrpSpPr>
        <p:grpSpPr>
          <a:xfrm>
            <a:off x="5765577" y="3826000"/>
            <a:ext cx="563967" cy="567127"/>
            <a:chOff x="4818100" y="1507675"/>
            <a:chExt cx="71225" cy="71625"/>
          </a:xfrm>
        </p:grpSpPr>
        <p:sp>
          <p:nvSpPr>
            <p:cNvPr id="691" name="Google Shape;691;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59"/>
          <p:cNvGrpSpPr/>
          <p:nvPr/>
        </p:nvGrpSpPr>
        <p:grpSpPr>
          <a:xfrm>
            <a:off x="5079075" y="3829461"/>
            <a:ext cx="628301" cy="588505"/>
            <a:chOff x="4721450" y="1509475"/>
            <a:chExt cx="79350" cy="74325"/>
          </a:xfrm>
        </p:grpSpPr>
        <p:sp>
          <p:nvSpPr>
            <p:cNvPr id="696" name="Google Shape;696;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59"/>
          <p:cNvGrpSpPr/>
          <p:nvPr/>
        </p:nvGrpSpPr>
        <p:grpSpPr>
          <a:xfrm>
            <a:off x="6424608" y="3814027"/>
            <a:ext cx="557038" cy="562772"/>
            <a:chOff x="4906800" y="1507500"/>
            <a:chExt cx="70350" cy="71075"/>
          </a:xfrm>
        </p:grpSpPr>
        <p:sp>
          <p:nvSpPr>
            <p:cNvPr id="701" name="Google Shape;701;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59"/>
          <p:cNvGrpSpPr/>
          <p:nvPr/>
        </p:nvGrpSpPr>
        <p:grpSpPr>
          <a:xfrm>
            <a:off x="4462216" y="2340963"/>
            <a:ext cx="517934" cy="517934"/>
            <a:chOff x="3736598" y="2170606"/>
            <a:chExt cx="404889" cy="404889"/>
          </a:xfrm>
        </p:grpSpPr>
        <p:sp>
          <p:nvSpPr>
            <p:cNvPr id="707" name="Google Shape;707;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59"/>
          <p:cNvGrpSpPr/>
          <p:nvPr/>
        </p:nvGrpSpPr>
        <p:grpSpPr>
          <a:xfrm>
            <a:off x="3729277" y="2341061"/>
            <a:ext cx="586986" cy="517740"/>
            <a:chOff x="3161917" y="2170682"/>
            <a:chExt cx="458870" cy="404737"/>
          </a:xfrm>
        </p:grpSpPr>
        <p:sp>
          <p:nvSpPr>
            <p:cNvPr id="712" name="Google Shape;712;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59"/>
          <p:cNvGrpSpPr/>
          <p:nvPr/>
        </p:nvGrpSpPr>
        <p:grpSpPr>
          <a:xfrm>
            <a:off x="3752299" y="3102400"/>
            <a:ext cx="540943" cy="517963"/>
            <a:chOff x="3179914" y="2889488"/>
            <a:chExt cx="422876" cy="404911"/>
          </a:xfrm>
        </p:grpSpPr>
        <p:sp>
          <p:nvSpPr>
            <p:cNvPr id="716" name="Google Shape;716;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59"/>
          <p:cNvGrpSpPr/>
          <p:nvPr/>
        </p:nvGrpSpPr>
        <p:grpSpPr>
          <a:xfrm>
            <a:off x="4453093" y="3102358"/>
            <a:ext cx="536180" cy="518047"/>
            <a:chOff x="3729467" y="2889422"/>
            <a:chExt cx="419153" cy="404977"/>
          </a:xfrm>
        </p:grpSpPr>
        <p:sp>
          <p:nvSpPr>
            <p:cNvPr id="723" name="Google Shape;723;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9"/>
          <p:cNvGrpSpPr/>
          <p:nvPr/>
        </p:nvGrpSpPr>
        <p:grpSpPr>
          <a:xfrm>
            <a:off x="1990126" y="3445787"/>
            <a:ext cx="965351" cy="134611"/>
            <a:chOff x="4411970" y="2962952"/>
            <a:chExt cx="706544" cy="104212"/>
          </a:xfrm>
        </p:grpSpPr>
        <p:sp>
          <p:nvSpPr>
            <p:cNvPr id="731" name="Google Shape;731;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59"/>
          <p:cNvGrpSpPr/>
          <p:nvPr/>
        </p:nvGrpSpPr>
        <p:grpSpPr>
          <a:xfrm>
            <a:off x="1990126" y="3041077"/>
            <a:ext cx="960158" cy="289172"/>
            <a:chOff x="4411970" y="2726085"/>
            <a:chExt cx="643107" cy="193659"/>
          </a:xfrm>
        </p:grpSpPr>
        <p:sp>
          <p:nvSpPr>
            <p:cNvPr id="736" name="Google Shape;736;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59"/>
          <p:cNvGrpSpPr/>
          <p:nvPr/>
        </p:nvGrpSpPr>
        <p:grpSpPr>
          <a:xfrm>
            <a:off x="998624" y="3295400"/>
            <a:ext cx="811503" cy="252584"/>
            <a:chOff x="4411970" y="4340222"/>
            <a:chExt cx="779467" cy="242683"/>
          </a:xfrm>
        </p:grpSpPr>
        <p:sp>
          <p:nvSpPr>
            <p:cNvPr id="740" name="Google Shape;740;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59"/>
          <p:cNvGrpSpPr/>
          <p:nvPr/>
        </p:nvGrpSpPr>
        <p:grpSpPr>
          <a:xfrm>
            <a:off x="1990126" y="2709308"/>
            <a:ext cx="965160" cy="216230"/>
            <a:chOff x="4411970" y="2468674"/>
            <a:chExt cx="747317" cy="167425"/>
          </a:xfrm>
        </p:grpSpPr>
        <p:sp>
          <p:nvSpPr>
            <p:cNvPr id="744" name="Google Shape;744;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 name="Google Shape;746;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47;p59"/>
          <p:cNvGrpSpPr/>
          <p:nvPr/>
        </p:nvGrpSpPr>
        <p:grpSpPr>
          <a:xfrm>
            <a:off x="997692" y="2334687"/>
            <a:ext cx="1959041" cy="208784"/>
            <a:chOff x="6336019" y="3733725"/>
            <a:chExt cx="2566206" cy="351310"/>
          </a:xfrm>
        </p:grpSpPr>
        <p:sp>
          <p:nvSpPr>
            <p:cNvPr id="748" name="Google Shape;748;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59"/>
          <p:cNvGrpSpPr/>
          <p:nvPr/>
        </p:nvGrpSpPr>
        <p:grpSpPr>
          <a:xfrm>
            <a:off x="1990126" y="3950602"/>
            <a:ext cx="946551" cy="153200"/>
            <a:chOff x="4404545" y="3301592"/>
            <a:chExt cx="782403" cy="129272"/>
          </a:xfrm>
        </p:grpSpPr>
        <p:sp>
          <p:nvSpPr>
            <p:cNvPr id="753" name="Google Shape;753;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59"/>
          <p:cNvGrpSpPr/>
          <p:nvPr/>
        </p:nvGrpSpPr>
        <p:grpSpPr>
          <a:xfrm>
            <a:off x="1990126" y="3695937"/>
            <a:ext cx="962257" cy="139127"/>
            <a:chOff x="4411970" y="3131459"/>
            <a:chExt cx="710520" cy="117397"/>
          </a:xfrm>
        </p:grpSpPr>
        <p:sp>
          <p:nvSpPr>
            <p:cNvPr id="756" name="Google Shape;756;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 name="Google Shape;758;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 name="Google Shape;759;p59"/>
          <p:cNvGrpSpPr/>
          <p:nvPr/>
        </p:nvGrpSpPr>
        <p:grpSpPr>
          <a:xfrm>
            <a:off x="990271" y="3621603"/>
            <a:ext cx="823838" cy="458988"/>
            <a:chOff x="4411970" y="1801825"/>
            <a:chExt cx="734586" cy="409262"/>
          </a:xfrm>
        </p:grpSpPr>
        <p:sp>
          <p:nvSpPr>
            <p:cNvPr id="760" name="Google Shape;760;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59"/>
          <p:cNvGrpSpPr/>
          <p:nvPr/>
        </p:nvGrpSpPr>
        <p:grpSpPr>
          <a:xfrm>
            <a:off x="3095243" y="2339173"/>
            <a:ext cx="521514" cy="521514"/>
            <a:chOff x="5681300" y="2527788"/>
            <a:chExt cx="805800" cy="805800"/>
          </a:xfrm>
        </p:grpSpPr>
        <p:sp>
          <p:nvSpPr>
            <p:cNvPr id="763" name="Google Shape;763;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59"/>
          <p:cNvGrpSpPr/>
          <p:nvPr/>
        </p:nvGrpSpPr>
        <p:grpSpPr>
          <a:xfrm>
            <a:off x="3089483" y="3094865"/>
            <a:ext cx="533033" cy="533033"/>
            <a:chOff x="4049800" y="640400"/>
            <a:chExt cx="858900" cy="858900"/>
          </a:xfrm>
        </p:grpSpPr>
        <p:sp>
          <p:nvSpPr>
            <p:cNvPr id="766" name="Google Shape;766;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59"/>
          <p:cNvGrpSpPr/>
          <p:nvPr/>
        </p:nvGrpSpPr>
        <p:grpSpPr>
          <a:xfrm>
            <a:off x="3014966" y="3772543"/>
            <a:ext cx="682068" cy="682068"/>
            <a:chOff x="5080188" y="927900"/>
            <a:chExt cx="961200" cy="961200"/>
          </a:xfrm>
        </p:grpSpPr>
        <p:sp>
          <p:nvSpPr>
            <p:cNvPr id="769" name="Google Shape;769;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59"/>
          <p:cNvGrpSpPr/>
          <p:nvPr/>
        </p:nvGrpSpPr>
        <p:grpSpPr>
          <a:xfrm>
            <a:off x="4478465" y="3869234"/>
            <a:ext cx="505650" cy="504006"/>
            <a:chOff x="6039282" y="1042577"/>
            <a:chExt cx="734315" cy="731929"/>
          </a:xfrm>
        </p:grpSpPr>
        <p:sp>
          <p:nvSpPr>
            <p:cNvPr id="778" name="Google Shape;778;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59"/>
          <p:cNvGrpSpPr/>
          <p:nvPr/>
        </p:nvGrpSpPr>
        <p:grpSpPr>
          <a:xfrm>
            <a:off x="5091067" y="2298862"/>
            <a:ext cx="567744" cy="602136"/>
            <a:chOff x="1825800" y="1651625"/>
            <a:chExt cx="539989" cy="571775"/>
          </a:xfrm>
        </p:grpSpPr>
        <p:sp>
          <p:nvSpPr>
            <p:cNvPr id="800" name="Google Shape;800;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59"/>
          <p:cNvGrpSpPr/>
          <p:nvPr/>
        </p:nvGrpSpPr>
        <p:grpSpPr>
          <a:xfrm>
            <a:off x="3765995" y="3855579"/>
            <a:ext cx="508123" cy="507955"/>
            <a:chOff x="1897577" y="2802432"/>
            <a:chExt cx="492176" cy="492014"/>
          </a:xfrm>
        </p:grpSpPr>
        <p:sp>
          <p:nvSpPr>
            <p:cNvPr id="805" name="Google Shape;805;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59"/>
          <p:cNvGrpSpPr/>
          <p:nvPr/>
        </p:nvGrpSpPr>
        <p:grpSpPr>
          <a:xfrm>
            <a:off x="997525" y="4169123"/>
            <a:ext cx="809227" cy="200842"/>
            <a:chOff x="2013045" y="4813233"/>
            <a:chExt cx="921986" cy="228854"/>
          </a:xfrm>
        </p:grpSpPr>
        <p:sp>
          <p:nvSpPr>
            <p:cNvPr id="818" name="Google Shape;818;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59"/>
          <p:cNvGrpSpPr/>
          <p:nvPr/>
        </p:nvGrpSpPr>
        <p:grpSpPr>
          <a:xfrm>
            <a:off x="1005985" y="2656004"/>
            <a:ext cx="792421" cy="269941"/>
            <a:chOff x="1046767" y="4756633"/>
            <a:chExt cx="859646" cy="292841"/>
          </a:xfrm>
        </p:grpSpPr>
        <p:sp>
          <p:nvSpPr>
            <p:cNvPr id="821" name="Google Shape;821;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 name="Google Shape;828;p59"/>
          <p:cNvGrpSpPr/>
          <p:nvPr/>
        </p:nvGrpSpPr>
        <p:grpSpPr>
          <a:xfrm>
            <a:off x="7141841" y="2550562"/>
            <a:ext cx="166473" cy="141497"/>
            <a:chOff x="4660325" y="1866850"/>
            <a:chExt cx="68350" cy="58100"/>
          </a:xfrm>
        </p:grpSpPr>
        <p:sp>
          <p:nvSpPr>
            <p:cNvPr id="829" name="Google Shape;829;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59"/>
          <p:cNvGrpSpPr/>
          <p:nvPr/>
        </p:nvGrpSpPr>
        <p:grpSpPr>
          <a:xfrm>
            <a:off x="7451186" y="2576286"/>
            <a:ext cx="162515" cy="90049"/>
            <a:chOff x="4791775" y="1877500"/>
            <a:chExt cx="66725" cy="36975"/>
          </a:xfrm>
        </p:grpSpPr>
        <p:sp>
          <p:nvSpPr>
            <p:cNvPr id="832" name="Google Shape;832;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59"/>
          <p:cNvGrpSpPr/>
          <p:nvPr/>
        </p:nvGrpSpPr>
        <p:grpSpPr>
          <a:xfrm>
            <a:off x="7772899" y="2576286"/>
            <a:ext cx="144979" cy="90049"/>
            <a:chOff x="4923925" y="1877500"/>
            <a:chExt cx="59525" cy="36975"/>
          </a:xfrm>
        </p:grpSpPr>
        <p:sp>
          <p:nvSpPr>
            <p:cNvPr id="835" name="Google Shape;835;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 name="Google Shape;837;p59"/>
          <p:cNvGrpSpPr/>
          <p:nvPr/>
        </p:nvGrpSpPr>
        <p:grpSpPr>
          <a:xfrm>
            <a:off x="8067390" y="2558477"/>
            <a:ext cx="141447" cy="125667"/>
            <a:chOff x="5058450" y="1870100"/>
            <a:chExt cx="58075" cy="51600"/>
          </a:xfrm>
        </p:grpSpPr>
        <p:sp>
          <p:nvSpPr>
            <p:cNvPr id="838" name="Google Shape;838;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59"/>
          <p:cNvGrpSpPr/>
          <p:nvPr/>
        </p:nvGrpSpPr>
        <p:grpSpPr>
          <a:xfrm>
            <a:off x="7481905" y="2980885"/>
            <a:ext cx="101077" cy="107645"/>
            <a:chOff x="4811425" y="2065025"/>
            <a:chExt cx="41500" cy="44200"/>
          </a:xfrm>
        </p:grpSpPr>
        <p:sp>
          <p:nvSpPr>
            <p:cNvPr id="841" name="Google Shape;841;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59"/>
          <p:cNvGrpSpPr/>
          <p:nvPr/>
        </p:nvGrpSpPr>
        <p:grpSpPr>
          <a:xfrm>
            <a:off x="7774342" y="2981098"/>
            <a:ext cx="120867" cy="107218"/>
            <a:chOff x="4929875" y="2065025"/>
            <a:chExt cx="49625" cy="44025"/>
          </a:xfrm>
        </p:grpSpPr>
        <p:sp>
          <p:nvSpPr>
            <p:cNvPr id="844" name="Google Shape;844;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59"/>
          <p:cNvGrpSpPr/>
          <p:nvPr/>
        </p:nvGrpSpPr>
        <p:grpSpPr>
          <a:xfrm>
            <a:off x="8103011" y="2984112"/>
            <a:ext cx="70206" cy="101191"/>
            <a:chOff x="5083925" y="2066350"/>
            <a:chExt cx="28825" cy="41550"/>
          </a:xfrm>
        </p:grpSpPr>
        <p:sp>
          <p:nvSpPr>
            <p:cNvPr id="847" name="Google Shape;847;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 name="Google Shape;849;p59"/>
          <p:cNvGrpSpPr/>
          <p:nvPr/>
        </p:nvGrpSpPr>
        <p:grpSpPr>
          <a:xfrm>
            <a:off x="7134565" y="2999759"/>
            <a:ext cx="181026" cy="69896"/>
            <a:chOff x="4659775" y="2072775"/>
            <a:chExt cx="74325" cy="28700"/>
          </a:xfrm>
        </p:grpSpPr>
        <p:sp>
          <p:nvSpPr>
            <p:cNvPr id="850" name="Google Shape;850;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59"/>
          <p:cNvGrpSpPr/>
          <p:nvPr/>
        </p:nvGrpSpPr>
        <p:grpSpPr>
          <a:xfrm>
            <a:off x="8054421" y="2790324"/>
            <a:ext cx="167387" cy="89197"/>
            <a:chOff x="4662475" y="1976500"/>
            <a:chExt cx="68725" cy="36625"/>
          </a:xfrm>
        </p:grpSpPr>
        <p:sp>
          <p:nvSpPr>
            <p:cNvPr id="854" name="Google Shape;854;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59"/>
          <p:cNvGrpSpPr/>
          <p:nvPr/>
        </p:nvGrpSpPr>
        <p:grpSpPr>
          <a:xfrm>
            <a:off x="7751326" y="2793764"/>
            <a:ext cx="166899" cy="82317"/>
            <a:chOff x="4920150" y="1977875"/>
            <a:chExt cx="68525" cy="33800"/>
          </a:xfrm>
        </p:grpSpPr>
        <p:sp>
          <p:nvSpPr>
            <p:cNvPr id="858" name="Google Shape;858;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59"/>
          <p:cNvGrpSpPr/>
          <p:nvPr/>
        </p:nvGrpSpPr>
        <p:grpSpPr>
          <a:xfrm>
            <a:off x="7162483" y="3197682"/>
            <a:ext cx="125190" cy="127859"/>
            <a:chOff x="4676550" y="2160575"/>
            <a:chExt cx="51400" cy="52500"/>
          </a:xfrm>
        </p:grpSpPr>
        <p:sp>
          <p:nvSpPr>
            <p:cNvPr id="862" name="Google Shape;862;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59"/>
          <p:cNvGrpSpPr/>
          <p:nvPr/>
        </p:nvGrpSpPr>
        <p:grpSpPr>
          <a:xfrm>
            <a:off x="7459741" y="3204714"/>
            <a:ext cx="145405" cy="113794"/>
            <a:chOff x="4768325" y="2163475"/>
            <a:chExt cx="59700" cy="46725"/>
          </a:xfrm>
        </p:grpSpPr>
        <p:sp>
          <p:nvSpPr>
            <p:cNvPr id="866" name="Google Shape;866;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 name="Google Shape;868;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59"/>
          <p:cNvGrpSpPr/>
          <p:nvPr/>
        </p:nvGrpSpPr>
        <p:grpSpPr>
          <a:xfrm>
            <a:off x="7476059" y="3459808"/>
            <a:ext cx="112768" cy="106853"/>
            <a:chOff x="4768575" y="2253950"/>
            <a:chExt cx="46300" cy="43875"/>
          </a:xfrm>
        </p:grpSpPr>
        <p:sp>
          <p:nvSpPr>
            <p:cNvPr id="875" name="Google Shape;875;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59"/>
          <p:cNvGrpSpPr/>
          <p:nvPr/>
        </p:nvGrpSpPr>
        <p:grpSpPr>
          <a:xfrm>
            <a:off x="7775682" y="3948834"/>
            <a:ext cx="118187" cy="146246"/>
            <a:chOff x="4960900" y="2433225"/>
            <a:chExt cx="48525" cy="60050"/>
          </a:xfrm>
        </p:grpSpPr>
        <p:sp>
          <p:nvSpPr>
            <p:cNvPr id="878" name="Google Shape;878;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 name="Google Shape;880;p59"/>
          <p:cNvGrpSpPr/>
          <p:nvPr/>
        </p:nvGrpSpPr>
        <p:grpSpPr>
          <a:xfrm>
            <a:off x="7464247" y="4212895"/>
            <a:ext cx="136394" cy="143810"/>
            <a:chOff x="4854075" y="2527625"/>
            <a:chExt cx="56000" cy="59050"/>
          </a:xfrm>
        </p:grpSpPr>
        <p:sp>
          <p:nvSpPr>
            <p:cNvPr id="881" name="Google Shape;881;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 name="Google Shape;883;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 name="Google Shape;886;p59"/>
          <p:cNvGrpSpPr/>
          <p:nvPr/>
        </p:nvGrpSpPr>
        <p:grpSpPr>
          <a:xfrm>
            <a:off x="8088458" y="3676639"/>
            <a:ext cx="99312" cy="160797"/>
            <a:chOff x="5059700" y="2334775"/>
            <a:chExt cx="40775" cy="66025"/>
          </a:xfrm>
        </p:grpSpPr>
        <p:sp>
          <p:nvSpPr>
            <p:cNvPr id="887" name="Google Shape;887;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59"/>
          <p:cNvGrpSpPr/>
          <p:nvPr/>
        </p:nvGrpSpPr>
        <p:grpSpPr>
          <a:xfrm>
            <a:off x="8045622" y="3941771"/>
            <a:ext cx="184984" cy="160371"/>
            <a:chOff x="5037700" y="2430325"/>
            <a:chExt cx="75950" cy="65850"/>
          </a:xfrm>
        </p:grpSpPr>
        <p:sp>
          <p:nvSpPr>
            <p:cNvPr id="897" name="Google Shape;897;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59"/>
          <p:cNvGrpSpPr/>
          <p:nvPr/>
        </p:nvGrpSpPr>
        <p:grpSpPr>
          <a:xfrm>
            <a:off x="7465128" y="3708223"/>
            <a:ext cx="173014" cy="97629"/>
            <a:chOff x="4756975" y="2341800"/>
            <a:chExt cx="91975" cy="51925"/>
          </a:xfrm>
        </p:grpSpPr>
        <p:sp>
          <p:nvSpPr>
            <p:cNvPr id="900" name="Google Shape;900;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59"/>
          <p:cNvGrpSpPr/>
          <p:nvPr/>
        </p:nvGrpSpPr>
        <p:grpSpPr>
          <a:xfrm>
            <a:off x="7732065" y="4196920"/>
            <a:ext cx="212497" cy="175761"/>
            <a:chOff x="4943575" y="2516350"/>
            <a:chExt cx="98675" cy="81700"/>
          </a:xfrm>
        </p:grpSpPr>
        <p:sp>
          <p:nvSpPr>
            <p:cNvPr id="921" name="Google Shape;921;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 name="Google Shape;999;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grpSp>
        <p:nvGrpSpPr>
          <p:cNvPr id="1008" name="Google Shape;1008;p60"/>
          <p:cNvGrpSpPr/>
          <p:nvPr/>
        </p:nvGrpSpPr>
        <p:grpSpPr>
          <a:xfrm>
            <a:off x="6647587" y="3567393"/>
            <a:ext cx="560636" cy="516497"/>
            <a:chOff x="6652051" y="3714143"/>
            <a:chExt cx="560636" cy="516497"/>
          </a:xfrm>
        </p:grpSpPr>
        <p:grpSp>
          <p:nvGrpSpPr>
            <p:cNvPr id="1009" name="Google Shape;1009;p60"/>
            <p:cNvGrpSpPr/>
            <p:nvPr/>
          </p:nvGrpSpPr>
          <p:grpSpPr>
            <a:xfrm>
              <a:off x="6669657" y="3716715"/>
              <a:ext cx="466768" cy="464314"/>
              <a:chOff x="3139766" y="765669"/>
              <a:chExt cx="886380" cy="881888"/>
            </a:xfrm>
          </p:grpSpPr>
          <p:grpSp>
            <p:nvGrpSpPr>
              <p:cNvPr id="1010" name="Google Shape;1010;p60"/>
              <p:cNvGrpSpPr/>
              <p:nvPr/>
            </p:nvGrpSpPr>
            <p:grpSpPr>
              <a:xfrm>
                <a:off x="3139766" y="765669"/>
                <a:ext cx="886380" cy="881888"/>
                <a:chOff x="3139766" y="765669"/>
                <a:chExt cx="886380" cy="881888"/>
              </a:xfrm>
            </p:grpSpPr>
            <p:sp>
              <p:nvSpPr>
                <p:cNvPr id="1011" name="Google Shape;1011;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 name="Google Shape;1020;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 name="Google Shape;1024;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60"/>
          <p:cNvGrpSpPr/>
          <p:nvPr/>
        </p:nvGrpSpPr>
        <p:grpSpPr>
          <a:xfrm>
            <a:off x="7646296" y="3047976"/>
            <a:ext cx="104231" cy="320340"/>
            <a:chOff x="7564426" y="3224343"/>
            <a:chExt cx="119985" cy="368801"/>
          </a:xfrm>
        </p:grpSpPr>
        <p:sp>
          <p:nvSpPr>
            <p:cNvPr id="1026" name="Google Shape;1026;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60"/>
          <p:cNvGrpSpPr/>
          <p:nvPr/>
        </p:nvGrpSpPr>
        <p:grpSpPr>
          <a:xfrm>
            <a:off x="7345785" y="3042077"/>
            <a:ext cx="189489" cy="332132"/>
            <a:chOff x="8370831" y="3202002"/>
            <a:chExt cx="218129" cy="382376"/>
          </a:xfrm>
        </p:grpSpPr>
        <p:sp>
          <p:nvSpPr>
            <p:cNvPr id="1029" name="Google Shape;1029;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0"/>
          <p:cNvGrpSpPr/>
          <p:nvPr/>
        </p:nvGrpSpPr>
        <p:grpSpPr>
          <a:xfrm>
            <a:off x="8069174" y="3453209"/>
            <a:ext cx="309429" cy="267000"/>
            <a:chOff x="6742064" y="3750480"/>
            <a:chExt cx="399315" cy="344560"/>
          </a:xfrm>
        </p:grpSpPr>
        <p:sp>
          <p:nvSpPr>
            <p:cNvPr id="1032" name="Google Shape;1032;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60"/>
          <p:cNvGrpSpPr/>
          <p:nvPr/>
        </p:nvGrpSpPr>
        <p:grpSpPr>
          <a:xfrm>
            <a:off x="7608193" y="3804257"/>
            <a:ext cx="180437" cy="281608"/>
            <a:chOff x="7248525" y="3739696"/>
            <a:chExt cx="230531" cy="359790"/>
          </a:xfrm>
        </p:grpSpPr>
        <p:sp>
          <p:nvSpPr>
            <p:cNvPr id="1035" name="Google Shape;1035;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0"/>
          <p:cNvGrpSpPr/>
          <p:nvPr/>
        </p:nvGrpSpPr>
        <p:grpSpPr>
          <a:xfrm>
            <a:off x="7854113" y="3447481"/>
            <a:ext cx="162896" cy="278710"/>
            <a:chOff x="7601242" y="3729267"/>
            <a:chExt cx="222566" cy="380803"/>
          </a:xfrm>
        </p:grpSpPr>
        <p:sp>
          <p:nvSpPr>
            <p:cNvPr id="1038" name="Google Shape;1038;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 name="Google Shape;1040;p60"/>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 name="Google Shape;1041;p60"/>
          <p:cNvGrpSpPr/>
          <p:nvPr/>
        </p:nvGrpSpPr>
        <p:grpSpPr>
          <a:xfrm>
            <a:off x="7343758" y="3448622"/>
            <a:ext cx="193543" cy="275990"/>
            <a:chOff x="8304647" y="3738687"/>
            <a:chExt cx="225076" cy="320956"/>
          </a:xfrm>
        </p:grpSpPr>
        <p:sp>
          <p:nvSpPr>
            <p:cNvPr id="1042" name="Google Shape;1042;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60"/>
          <p:cNvGrpSpPr/>
          <p:nvPr/>
        </p:nvGrpSpPr>
        <p:grpSpPr>
          <a:xfrm>
            <a:off x="7616251" y="3448622"/>
            <a:ext cx="178492" cy="275990"/>
            <a:chOff x="8615101" y="3738687"/>
            <a:chExt cx="207573" cy="320956"/>
          </a:xfrm>
        </p:grpSpPr>
        <p:sp>
          <p:nvSpPr>
            <p:cNvPr id="1046" name="Google Shape;1046;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60"/>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60"/>
          <p:cNvGrpSpPr/>
          <p:nvPr/>
        </p:nvGrpSpPr>
        <p:grpSpPr>
          <a:xfrm>
            <a:off x="7841782" y="3851282"/>
            <a:ext cx="187557" cy="187557"/>
            <a:chOff x="8565775" y="671075"/>
            <a:chExt cx="441000" cy="441000"/>
          </a:xfrm>
        </p:grpSpPr>
        <p:sp>
          <p:nvSpPr>
            <p:cNvPr id="1051" name="Google Shape;1051;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0"/>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0"/>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60"/>
          <p:cNvGrpSpPr/>
          <p:nvPr/>
        </p:nvGrpSpPr>
        <p:grpSpPr>
          <a:xfrm>
            <a:off x="5996254" y="2923808"/>
            <a:ext cx="587865" cy="517731"/>
            <a:chOff x="6000718" y="3070557"/>
            <a:chExt cx="587865" cy="517731"/>
          </a:xfrm>
        </p:grpSpPr>
        <p:sp>
          <p:nvSpPr>
            <p:cNvPr id="1056" name="Google Shape;1056;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60"/>
          <p:cNvGrpSpPr/>
          <p:nvPr/>
        </p:nvGrpSpPr>
        <p:grpSpPr>
          <a:xfrm>
            <a:off x="6011059" y="3567468"/>
            <a:ext cx="557665" cy="516387"/>
            <a:chOff x="6015523" y="3714217"/>
            <a:chExt cx="557665" cy="516387"/>
          </a:xfrm>
        </p:grpSpPr>
        <p:grpSp>
          <p:nvGrpSpPr>
            <p:cNvPr id="1067" name="Google Shape;1067;p60"/>
            <p:cNvGrpSpPr/>
            <p:nvPr/>
          </p:nvGrpSpPr>
          <p:grpSpPr>
            <a:xfrm>
              <a:off x="6036094" y="3716980"/>
              <a:ext cx="529822" cy="510480"/>
              <a:chOff x="3148311" y="-545634"/>
              <a:chExt cx="1006118" cy="969572"/>
            </a:xfrm>
          </p:grpSpPr>
          <p:sp>
            <p:nvSpPr>
              <p:cNvPr id="1068" name="Google Shape;1068;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60"/>
          <p:cNvGrpSpPr/>
          <p:nvPr/>
        </p:nvGrpSpPr>
        <p:grpSpPr>
          <a:xfrm>
            <a:off x="6639841" y="2926879"/>
            <a:ext cx="576302" cy="511871"/>
            <a:chOff x="6644304" y="3073628"/>
            <a:chExt cx="576302" cy="511871"/>
          </a:xfrm>
        </p:grpSpPr>
        <p:grpSp>
          <p:nvGrpSpPr>
            <p:cNvPr id="1080" name="Google Shape;1080;p60"/>
            <p:cNvGrpSpPr/>
            <p:nvPr/>
          </p:nvGrpSpPr>
          <p:grpSpPr>
            <a:xfrm>
              <a:off x="6712169" y="3073651"/>
              <a:ext cx="481611" cy="506713"/>
              <a:chOff x="1833536" y="-546641"/>
              <a:chExt cx="914567" cy="962419"/>
            </a:xfrm>
          </p:grpSpPr>
          <p:grpSp>
            <p:nvGrpSpPr>
              <p:cNvPr id="1081" name="Google Shape;1081;p60"/>
              <p:cNvGrpSpPr/>
              <p:nvPr/>
            </p:nvGrpSpPr>
            <p:grpSpPr>
              <a:xfrm>
                <a:off x="1833536" y="-524249"/>
                <a:ext cx="914567" cy="940027"/>
                <a:chOff x="1833536" y="-524249"/>
                <a:chExt cx="914567" cy="940027"/>
              </a:xfrm>
            </p:grpSpPr>
            <p:sp>
              <p:nvSpPr>
                <p:cNvPr id="1082" name="Google Shape;1082;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 name="Google Shape;1087;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 name="Google Shape;1091;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60"/>
          <p:cNvGrpSpPr/>
          <p:nvPr/>
        </p:nvGrpSpPr>
        <p:grpSpPr>
          <a:xfrm>
            <a:off x="719115" y="2852867"/>
            <a:ext cx="2622876" cy="1333540"/>
            <a:chOff x="238125" y="1038125"/>
            <a:chExt cx="7146800" cy="3633625"/>
          </a:xfrm>
        </p:grpSpPr>
        <p:sp>
          <p:nvSpPr>
            <p:cNvPr id="1093" name="Google Shape;109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60"/>
          <p:cNvGrpSpPr/>
          <p:nvPr/>
        </p:nvGrpSpPr>
        <p:grpSpPr>
          <a:xfrm>
            <a:off x="5904877" y="1016248"/>
            <a:ext cx="2435960" cy="1297725"/>
            <a:chOff x="233350" y="949250"/>
            <a:chExt cx="7137300" cy="3802300"/>
          </a:xfrm>
        </p:grpSpPr>
        <p:sp>
          <p:nvSpPr>
            <p:cNvPr id="2666" name="Google Shape;2666;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60"/>
          <p:cNvGrpSpPr/>
          <p:nvPr/>
        </p:nvGrpSpPr>
        <p:grpSpPr>
          <a:xfrm>
            <a:off x="698034" y="977939"/>
            <a:ext cx="2665073" cy="1317140"/>
            <a:chOff x="793334" y="1192826"/>
            <a:chExt cx="2665073" cy="1317140"/>
          </a:xfrm>
        </p:grpSpPr>
        <p:sp>
          <p:nvSpPr>
            <p:cNvPr id="2718" name="Google Shape;2718;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60"/>
          <p:cNvGrpSpPr/>
          <p:nvPr/>
        </p:nvGrpSpPr>
        <p:grpSpPr>
          <a:xfrm>
            <a:off x="3416804" y="902588"/>
            <a:ext cx="2310381" cy="1488888"/>
            <a:chOff x="229225" y="549050"/>
            <a:chExt cx="7161750" cy="4615275"/>
          </a:xfrm>
        </p:grpSpPr>
        <p:sp>
          <p:nvSpPr>
            <p:cNvPr id="6686" name="Google Shape;6686;p6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0"/>
          <p:cNvGrpSpPr/>
          <p:nvPr/>
        </p:nvGrpSpPr>
        <p:grpSpPr>
          <a:xfrm>
            <a:off x="3514722" y="2832485"/>
            <a:ext cx="2310282" cy="1374222"/>
            <a:chOff x="238125" y="732525"/>
            <a:chExt cx="7130500" cy="4241425"/>
          </a:xfrm>
        </p:grpSpPr>
        <p:sp>
          <p:nvSpPr>
            <p:cNvPr id="6804" name="Google Shape;6804;p6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921"/>
        <p:cNvGrpSpPr/>
        <p:nvPr/>
      </p:nvGrpSpPr>
      <p:grpSpPr>
        <a:xfrm>
          <a:off x="0" y="0"/>
          <a:ext cx="0" cy="0"/>
          <a:chOff x="0" y="0"/>
          <a:chExt cx="0" cy="0"/>
        </a:xfrm>
      </p:grpSpPr>
      <p:grpSp>
        <p:nvGrpSpPr>
          <p:cNvPr id="6922" name="Google Shape;6922;p61"/>
          <p:cNvGrpSpPr/>
          <p:nvPr/>
        </p:nvGrpSpPr>
        <p:grpSpPr>
          <a:xfrm>
            <a:off x="2100561" y="3398658"/>
            <a:ext cx="1102891" cy="760337"/>
            <a:chOff x="4967783" y="2151471"/>
            <a:chExt cx="3920692" cy="2702940"/>
          </a:xfrm>
        </p:grpSpPr>
        <p:grpSp>
          <p:nvGrpSpPr>
            <p:cNvPr id="6923" name="Google Shape;6923;p61"/>
            <p:cNvGrpSpPr/>
            <p:nvPr/>
          </p:nvGrpSpPr>
          <p:grpSpPr>
            <a:xfrm>
              <a:off x="5045709" y="2252109"/>
              <a:ext cx="3761071" cy="2501708"/>
              <a:chOff x="2691784" y="1805334"/>
              <a:chExt cx="3761071" cy="2501708"/>
            </a:xfrm>
          </p:grpSpPr>
          <p:sp>
            <p:nvSpPr>
              <p:cNvPr id="6924" name="Google Shape;6924;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61"/>
            <p:cNvGrpSpPr/>
            <p:nvPr/>
          </p:nvGrpSpPr>
          <p:grpSpPr>
            <a:xfrm>
              <a:off x="4967783" y="2151471"/>
              <a:ext cx="3920692" cy="2702940"/>
              <a:chOff x="2613858" y="1704696"/>
              <a:chExt cx="3920692" cy="2702940"/>
            </a:xfrm>
          </p:grpSpPr>
          <p:sp>
            <p:nvSpPr>
              <p:cNvPr id="6932" name="Google Shape;6932;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7" name="Google Shape;6937;p61"/>
          <p:cNvGrpSpPr/>
          <p:nvPr/>
        </p:nvGrpSpPr>
        <p:grpSpPr>
          <a:xfrm>
            <a:off x="3504470" y="1286935"/>
            <a:ext cx="1561911" cy="708580"/>
            <a:chOff x="3530532" y="1496185"/>
            <a:chExt cx="1561911" cy="708580"/>
          </a:xfrm>
        </p:grpSpPr>
        <p:grpSp>
          <p:nvGrpSpPr>
            <p:cNvPr id="6938" name="Google Shape;6938;p61"/>
            <p:cNvGrpSpPr/>
            <p:nvPr/>
          </p:nvGrpSpPr>
          <p:grpSpPr>
            <a:xfrm>
              <a:off x="3720318" y="1857562"/>
              <a:ext cx="1372125" cy="54"/>
              <a:chOff x="3720318" y="1857562"/>
              <a:chExt cx="1372125" cy="54"/>
            </a:xfrm>
          </p:grpSpPr>
          <p:cxnSp>
            <p:nvCxnSpPr>
              <p:cNvPr id="6939" name="Google Shape;6939;p61"/>
              <p:cNvCxnSpPr>
                <a:endCxn id="694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41" name="Google Shape;6941;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42" name="Google Shape;6942;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6943" name="Google Shape;6943;p61"/>
              <p:cNvCxnSpPr>
                <a:stCxn id="694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6944" name="Google Shape;6944;p61"/>
            <p:cNvGrpSpPr/>
            <p:nvPr/>
          </p:nvGrpSpPr>
          <p:grpSpPr>
            <a:xfrm>
              <a:off x="3567462" y="1496185"/>
              <a:ext cx="286500" cy="272914"/>
              <a:chOff x="3567462" y="1496185"/>
              <a:chExt cx="286500" cy="272914"/>
            </a:xfrm>
          </p:grpSpPr>
          <p:cxnSp>
            <p:nvCxnSpPr>
              <p:cNvPr id="6945" name="Google Shape;6945;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946" name="Google Shape;6946;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7" name="Google Shape;6947;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9" name="Google Shape;6949;p61"/>
            <p:cNvGrpSpPr/>
            <p:nvPr/>
          </p:nvGrpSpPr>
          <p:grpSpPr>
            <a:xfrm>
              <a:off x="3929014" y="1960574"/>
              <a:ext cx="286500" cy="242342"/>
              <a:chOff x="3929014" y="1960574"/>
              <a:chExt cx="286500" cy="242342"/>
            </a:xfrm>
          </p:grpSpPr>
          <p:cxnSp>
            <p:nvCxnSpPr>
              <p:cNvPr id="6950" name="Google Shape;6950;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6951" name="Google Shape;6951;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1"/>
            <p:cNvGrpSpPr/>
            <p:nvPr/>
          </p:nvGrpSpPr>
          <p:grpSpPr>
            <a:xfrm>
              <a:off x="4290828" y="1496185"/>
              <a:ext cx="286500" cy="272914"/>
              <a:chOff x="4290828" y="1496185"/>
              <a:chExt cx="286500" cy="272914"/>
            </a:xfrm>
          </p:grpSpPr>
          <p:cxnSp>
            <p:nvCxnSpPr>
              <p:cNvPr id="6953" name="Google Shape;6953;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6954" name="Google Shape;6954;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5" name="Google Shape;6955;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6" name="Google Shape;6956;p61"/>
            <p:cNvGrpSpPr/>
            <p:nvPr/>
          </p:nvGrpSpPr>
          <p:grpSpPr>
            <a:xfrm>
              <a:off x="4657726" y="1959674"/>
              <a:ext cx="286500" cy="245092"/>
              <a:chOff x="4657726" y="1959674"/>
              <a:chExt cx="286500" cy="245092"/>
            </a:xfrm>
          </p:grpSpPr>
          <p:cxnSp>
            <p:nvCxnSpPr>
              <p:cNvPr id="6957" name="Google Shape;6957;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6958" name="Google Shape;6958;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9" name="Google Shape;6959;p61"/>
          <p:cNvGrpSpPr/>
          <p:nvPr/>
        </p:nvGrpSpPr>
        <p:grpSpPr>
          <a:xfrm>
            <a:off x="3486489" y="2149032"/>
            <a:ext cx="1597032" cy="378649"/>
            <a:chOff x="3512551" y="2358282"/>
            <a:chExt cx="1597032" cy="378649"/>
          </a:xfrm>
        </p:grpSpPr>
        <p:grpSp>
          <p:nvGrpSpPr>
            <p:cNvPr id="6960" name="Google Shape;6960;p61"/>
            <p:cNvGrpSpPr/>
            <p:nvPr/>
          </p:nvGrpSpPr>
          <p:grpSpPr>
            <a:xfrm>
              <a:off x="3738198" y="2553002"/>
              <a:ext cx="1145834" cy="117"/>
              <a:chOff x="3738198" y="2553002"/>
              <a:chExt cx="1145834" cy="117"/>
            </a:xfrm>
          </p:grpSpPr>
          <p:cxnSp>
            <p:nvCxnSpPr>
              <p:cNvPr id="6961" name="Google Shape;6961;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962" name="Google Shape;6962;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6963" name="Google Shape;6963;p61"/>
              <p:cNvCxnSpPr>
                <a:stCxn id="6964" idx="6"/>
                <a:endCxn id="696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6966" name="Google Shape;6966;p61"/>
            <p:cNvGrpSpPr/>
            <p:nvPr/>
          </p:nvGrpSpPr>
          <p:grpSpPr>
            <a:xfrm>
              <a:off x="3969644" y="2440153"/>
              <a:ext cx="225900" cy="296779"/>
              <a:chOff x="3969644" y="2440153"/>
              <a:chExt cx="225900" cy="296779"/>
            </a:xfrm>
          </p:grpSpPr>
          <p:cxnSp>
            <p:nvCxnSpPr>
              <p:cNvPr id="6967" name="Google Shape;6967;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6965" name="Google Shape;6965;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61"/>
            <p:cNvGrpSpPr/>
            <p:nvPr/>
          </p:nvGrpSpPr>
          <p:grpSpPr>
            <a:xfrm>
              <a:off x="4426818" y="2358282"/>
              <a:ext cx="225600" cy="307471"/>
              <a:chOff x="4426818" y="2358282"/>
              <a:chExt cx="225600" cy="307471"/>
            </a:xfrm>
          </p:grpSpPr>
          <p:cxnSp>
            <p:nvCxnSpPr>
              <p:cNvPr id="6970" name="Google Shape;6970;p61"/>
              <p:cNvCxnSpPr>
                <a:stCxn id="697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6972" name="Google Shape;6972;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61"/>
            <p:cNvGrpSpPr/>
            <p:nvPr/>
          </p:nvGrpSpPr>
          <p:grpSpPr>
            <a:xfrm>
              <a:off x="4883984" y="2440153"/>
              <a:ext cx="225600" cy="296479"/>
              <a:chOff x="4883984" y="2440153"/>
              <a:chExt cx="225600" cy="296479"/>
            </a:xfrm>
          </p:grpSpPr>
          <p:cxnSp>
            <p:nvCxnSpPr>
              <p:cNvPr id="6974" name="Google Shape;6974;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6975" name="Google Shape;6975;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1"/>
            <p:cNvGrpSpPr/>
            <p:nvPr/>
          </p:nvGrpSpPr>
          <p:grpSpPr>
            <a:xfrm>
              <a:off x="3512551" y="2358356"/>
              <a:ext cx="225647" cy="307629"/>
              <a:chOff x="2182679" y="2005014"/>
              <a:chExt cx="792300" cy="1080158"/>
            </a:xfrm>
          </p:grpSpPr>
          <p:cxnSp>
            <p:nvCxnSpPr>
              <p:cNvPr id="6978" name="Google Shape;6978;p61"/>
              <p:cNvCxnSpPr>
                <a:stCxn id="697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6964" name="Google Shape;6964;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0" name="Google Shape;6980;p61"/>
          <p:cNvGrpSpPr/>
          <p:nvPr/>
        </p:nvGrpSpPr>
        <p:grpSpPr>
          <a:xfrm>
            <a:off x="6846571" y="972829"/>
            <a:ext cx="1559809" cy="722610"/>
            <a:chOff x="634175" y="2986275"/>
            <a:chExt cx="3147949" cy="1458344"/>
          </a:xfrm>
        </p:grpSpPr>
        <p:cxnSp>
          <p:nvCxnSpPr>
            <p:cNvPr id="6981" name="Google Shape;6981;p61"/>
            <p:cNvCxnSpPr>
              <a:stCxn id="6982" idx="4"/>
              <a:endCxn id="698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6984" name="Google Shape;6984;p61"/>
            <p:cNvCxnSpPr>
              <a:stCxn id="6983" idx="0"/>
              <a:endCxn id="698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986" name="Google Shape;6986;p61"/>
            <p:cNvCxnSpPr>
              <a:stCxn id="6985" idx="4"/>
              <a:endCxn id="698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6988" name="Google Shape;6988;p61"/>
            <p:cNvCxnSpPr>
              <a:stCxn id="6987" idx="0"/>
              <a:endCxn id="698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6989" name="Google Shape;6989;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985" name="Google Shape;6985;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982" name="Google Shape;6982;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987" name="Google Shape;6987;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983" name="Google Shape;6983;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990" name="Google Shape;6990;p61"/>
          <p:cNvGrpSpPr/>
          <p:nvPr/>
        </p:nvGrpSpPr>
        <p:grpSpPr>
          <a:xfrm>
            <a:off x="3500361" y="2682737"/>
            <a:ext cx="1570719" cy="294123"/>
            <a:chOff x="998425" y="1182125"/>
            <a:chExt cx="1065400" cy="199500"/>
          </a:xfrm>
        </p:grpSpPr>
        <p:sp>
          <p:nvSpPr>
            <p:cNvPr id="6991" name="Google Shape;6991;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1"/>
          <p:cNvGrpSpPr/>
          <p:nvPr/>
        </p:nvGrpSpPr>
        <p:grpSpPr>
          <a:xfrm>
            <a:off x="6843617" y="1800224"/>
            <a:ext cx="1565716" cy="366729"/>
            <a:chOff x="1247650" y="2075423"/>
            <a:chExt cx="6648477" cy="1557238"/>
          </a:xfrm>
        </p:grpSpPr>
        <p:sp>
          <p:nvSpPr>
            <p:cNvPr id="6997" name="Google Shape;6997;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3" name="Google Shape;7003;p61"/>
          <p:cNvGrpSpPr/>
          <p:nvPr/>
        </p:nvGrpSpPr>
        <p:grpSpPr>
          <a:xfrm>
            <a:off x="6827929" y="2949039"/>
            <a:ext cx="1597061" cy="663440"/>
            <a:chOff x="6796238" y="3158297"/>
            <a:chExt cx="1630319" cy="677257"/>
          </a:xfrm>
        </p:grpSpPr>
        <p:cxnSp>
          <p:nvCxnSpPr>
            <p:cNvPr id="7004" name="Google Shape;7004;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005" name="Google Shape;7005;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006" name="Google Shape;7006;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007" name="Google Shape;7007;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008" name="Google Shape;7008;p61"/>
            <p:cNvGrpSpPr/>
            <p:nvPr/>
          </p:nvGrpSpPr>
          <p:grpSpPr>
            <a:xfrm>
              <a:off x="6796238" y="3311904"/>
              <a:ext cx="1630319" cy="377697"/>
              <a:chOff x="6796238" y="3311904"/>
              <a:chExt cx="1630319" cy="377697"/>
            </a:xfrm>
          </p:grpSpPr>
          <p:sp>
            <p:nvSpPr>
              <p:cNvPr id="7009" name="Google Shape;7009;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2" name="Google Shape;7012;p61"/>
          <p:cNvGrpSpPr/>
          <p:nvPr/>
        </p:nvGrpSpPr>
        <p:grpSpPr>
          <a:xfrm>
            <a:off x="5349067" y="970431"/>
            <a:ext cx="1368606" cy="1593805"/>
            <a:chOff x="1839112" y="2209163"/>
            <a:chExt cx="1918159" cy="2233784"/>
          </a:xfrm>
        </p:grpSpPr>
        <p:sp>
          <p:nvSpPr>
            <p:cNvPr id="7013" name="Google Shape;7013;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16" name="Google Shape;7016;p61"/>
            <p:cNvCxnSpPr>
              <a:stCxn id="7013" idx="6"/>
              <a:endCxn id="701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017" name="Google Shape;7017;p61"/>
            <p:cNvCxnSpPr>
              <a:stCxn id="7014" idx="4"/>
              <a:endCxn id="701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019" name="Google Shape;7019;p61"/>
            <p:cNvCxnSpPr>
              <a:stCxn id="7018" idx="6"/>
              <a:endCxn id="701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020" name="Google Shape;7020;p61"/>
            <p:cNvCxnSpPr>
              <a:stCxn id="7015" idx="4"/>
              <a:endCxn id="702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018" name="Google Shape;7018;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23" name="Google Shape;7023;p61"/>
            <p:cNvCxnSpPr>
              <a:endCxn id="702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024" name="Google Shape;7024;p61"/>
          <p:cNvGrpSpPr/>
          <p:nvPr/>
        </p:nvGrpSpPr>
        <p:grpSpPr>
          <a:xfrm>
            <a:off x="3481440" y="976667"/>
            <a:ext cx="1637968" cy="154942"/>
            <a:chOff x="238125" y="2506075"/>
            <a:chExt cx="7115411" cy="673075"/>
          </a:xfrm>
        </p:grpSpPr>
        <p:sp>
          <p:nvSpPr>
            <p:cNvPr id="7025" name="Google Shape;7025;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61"/>
          <p:cNvGrpSpPr/>
          <p:nvPr/>
        </p:nvGrpSpPr>
        <p:grpSpPr>
          <a:xfrm>
            <a:off x="720125" y="1298264"/>
            <a:ext cx="2476762" cy="91743"/>
            <a:chOff x="1464850" y="436376"/>
            <a:chExt cx="6001362" cy="222300"/>
          </a:xfrm>
        </p:grpSpPr>
        <p:sp>
          <p:nvSpPr>
            <p:cNvPr id="7031" name="Google Shape;7031;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36" name="Google Shape;7036;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37" name="Google Shape;7037;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38" name="Google Shape;7038;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039" name="Google Shape;7039;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040" name="Google Shape;7040;p61"/>
          <p:cNvGrpSpPr/>
          <p:nvPr/>
        </p:nvGrpSpPr>
        <p:grpSpPr>
          <a:xfrm>
            <a:off x="706392" y="2533730"/>
            <a:ext cx="1452710" cy="651923"/>
            <a:chOff x="803162" y="2667727"/>
            <a:chExt cx="1411906" cy="633611"/>
          </a:xfrm>
        </p:grpSpPr>
        <p:cxnSp>
          <p:nvCxnSpPr>
            <p:cNvPr id="7041" name="Google Shape;7041;p61"/>
            <p:cNvCxnSpPr>
              <a:stCxn id="7042" idx="2"/>
              <a:endCxn id="704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44" name="Google Shape;7044;p61"/>
            <p:cNvCxnSpPr>
              <a:stCxn id="7045" idx="0"/>
              <a:endCxn id="704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46" name="Google Shape;7046;p61"/>
            <p:cNvCxnSpPr>
              <a:stCxn id="7045" idx="2"/>
              <a:endCxn id="704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48" name="Google Shape;7048;p61"/>
            <p:cNvCxnSpPr>
              <a:stCxn id="7049" idx="0"/>
              <a:endCxn id="704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50" name="Google Shape;7050;p61"/>
            <p:cNvCxnSpPr>
              <a:stCxn id="7043" idx="2"/>
              <a:endCxn id="705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052" name="Google Shape;7052;p61"/>
            <p:cNvCxnSpPr>
              <a:stCxn id="7053" idx="0"/>
              <a:endCxn id="704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049" name="Google Shape;7049;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47" name="Google Shape;7047;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53" name="Google Shape;7053;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51" name="Google Shape;7051;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43" name="Google Shape;7043;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45" name="Google Shape;7045;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42" name="Google Shape;7042;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054" name="Google Shape;7054;p61"/>
          <p:cNvGrpSpPr/>
          <p:nvPr/>
        </p:nvGrpSpPr>
        <p:grpSpPr>
          <a:xfrm>
            <a:off x="706394" y="969268"/>
            <a:ext cx="2518541" cy="209309"/>
            <a:chOff x="803163" y="1111966"/>
            <a:chExt cx="2447800" cy="203430"/>
          </a:xfrm>
        </p:grpSpPr>
        <p:grpSp>
          <p:nvGrpSpPr>
            <p:cNvPr id="7055" name="Google Shape;7055;p61"/>
            <p:cNvGrpSpPr/>
            <p:nvPr/>
          </p:nvGrpSpPr>
          <p:grpSpPr>
            <a:xfrm>
              <a:off x="1958180" y="1111966"/>
              <a:ext cx="588019" cy="121396"/>
              <a:chOff x="4808316" y="2800065"/>
              <a:chExt cx="1999386" cy="412910"/>
            </a:xfrm>
          </p:grpSpPr>
          <p:sp>
            <p:nvSpPr>
              <p:cNvPr id="7056" name="Google Shape;7056;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7" name="Google Shape;7057;p61"/>
              <p:cNvGrpSpPr/>
              <p:nvPr/>
            </p:nvGrpSpPr>
            <p:grpSpPr>
              <a:xfrm>
                <a:off x="4808316" y="2800065"/>
                <a:ext cx="92400" cy="411825"/>
                <a:chOff x="845575" y="2563700"/>
                <a:chExt cx="92400" cy="411825"/>
              </a:xfrm>
            </p:grpSpPr>
            <p:cxnSp>
              <p:nvCxnSpPr>
                <p:cNvPr id="7058" name="Google Shape;7058;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59" name="Google Shape;7059;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060" name="Google Shape;7060;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061" name="Google Shape;7061;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61"/>
            <p:cNvGrpSpPr/>
            <p:nvPr/>
          </p:nvGrpSpPr>
          <p:grpSpPr>
            <a:xfrm>
              <a:off x="803163" y="1111974"/>
              <a:ext cx="591158" cy="121545"/>
              <a:chOff x="803163" y="1111974"/>
              <a:chExt cx="591158" cy="121545"/>
            </a:xfrm>
          </p:grpSpPr>
          <p:grpSp>
            <p:nvGrpSpPr>
              <p:cNvPr id="7063" name="Google Shape;7063;p61"/>
              <p:cNvGrpSpPr/>
              <p:nvPr/>
            </p:nvGrpSpPr>
            <p:grpSpPr>
              <a:xfrm>
                <a:off x="803163" y="1111974"/>
                <a:ext cx="27175" cy="121077"/>
                <a:chOff x="845575" y="2563700"/>
                <a:chExt cx="92400" cy="411825"/>
              </a:xfrm>
            </p:grpSpPr>
            <p:cxnSp>
              <p:nvCxnSpPr>
                <p:cNvPr id="7064" name="Google Shape;7064;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65" name="Google Shape;7065;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6" name="Google Shape;7066;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1"/>
            <p:cNvGrpSpPr/>
            <p:nvPr/>
          </p:nvGrpSpPr>
          <p:grpSpPr>
            <a:xfrm>
              <a:off x="1381910" y="1194219"/>
              <a:ext cx="588341" cy="121177"/>
              <a:chOff x="1381910" y="1194219"/>
              <a:chExt cx="588341" cy="121177"/>
            </a:xfrm>
          </p:grpSpPr>
          <p:grpSp>
            <p:nvGrpSpPr>
              <p:cNvPr id="7068" name="Google Shape;7068;p61"/>
              <p:cNvGrpSpPr/>
              <p:nvPr/>
            </p:nvGrpSpPr>
            <p:grpSpPr>
              <a:xfrm rot="10800000">
                <a:off x="1381910" y="1194319"/>
                <a:ext cx="27175" cy="121077"/>
                <a:chOff x="2070100" y="2563700"/>
                <a:chExt cx="92400" cy="411825"/>
              </a:xfrm>
            </p:grpSpPr>
            <p:cxnSp>
              <p:nvCxnSpPr>
                <p:cNvPr id="7069" name="Google Shape;7069;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70" name="Google Shape;7070;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1" name="Google Shape;7071;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61"/>
            <p:cNvGrpSpPr/>
            <p:nvPr/>
          </p:nvGrpSpPr>
          <p:grpSpPr>
            <a:xfrm>
              <a:off x="2532079" y="1194219"/>
              <a:ext cx="704927" cy="121177"/>
              <a:chOff x="2532079" y="1194219"/>
              <a:chExt cx="704927" cy="121177"/>
            </a:xfrm>
          </p:grpSpPr>
          <p:grpSp>
            <p:nvGrpSpPr>
              <p:cNvPr id="7073" name="Google Shape;7073;p61"/>
              <p:cNvGrpSpPr/>
              <p:nvPr/>
            </p:nvGrpSpPr>
            <p:grpSpPr>
              <a:xfrm rot="10800000">
                <a:off x="2532079" y="1194319"/>
                <a:ext cx="27175" cy="121077"/>
                <a:chOff x="2070100" y="2563700"/>
                <a:chExt cx="92400" cy="411825"/>
              </a:xfrm>
            </p:grpSpPr>
            <p:cxnSp>
              <p:nvCxnSpPr>
                <p:cNvPr id="7074" name="Google Shape;7074;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75" name="Google Shape;7075;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6" name="Google Shape;7076;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7" name="Google Shape;7077;p61"/>
          <p:cNvGrpSpPr/>
          <p:nvPr/>
        </p:nvGrpSpPr>
        <p:grpSpPr>
          <a:xfrm>
            <a:off x="3499404" y="3665900"/>
            <a:ext cx="1567778" cy="491677"/>
            <a:chOff x="5194708" y="3484366"/>
            <a:chExt cx="3148148" cy="987304"/>
          </a:xfrm>
        </p:grpSpPr>
        <p:grpSp>
          <p:nvGrpSpPr>
            <p:cNvPr id="7078" name="Google Shape;7078;p61"/>
            <p:cNvGrpSpPr/>
            <p:nvPr/>
          </p:nvGrpSpPr>
          <p:grpSpPr>
            <a:xfrm>
              <a:off x="7531521" y="3484366"/>
              <a:ext cx="811335" cy="987304"/>
              <a:chOff x="3379425" y="1617275"/>
              <a:chExt cx="1090650" cy="1327200"/>
            </a:xfrm>
          </p:grpSpPr>
          <p:sp>
            <p:nvSpPr>
              <p:cNvPr id="7079" name="Google Shape;7079;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1"/>
            <p:cNvGrpSpPr/>
            <p:nvPr/>
          </p:nvGrpSpPr>
          <p:grpSpPr>
            <a:xfrm>
              <a:off x="6752546" y="3484366"/>
              <a:ext cx="811428" cy="987304"/>
              <a:chOff x="2332275" y="1617275"/>
              <a:chExt cx="1090775" cy="1327200"/>
            </a:xfrm>
          </p:grpSpPr>
          <p:sp>
            <p:nvSpPr>
              <p:cNvPr id="7083" name="Google Shape;7083;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1"/>
            <p:cNvGrpSpPr/>
            <p:nvPr/>
          </p:nvGrpSpPr>
          <p:grpSpPr>
            <a:xfrm>
              <a:off x="5973664" y="3484366"/>
              <a:ext cx="811335" cy="987304"/>
              <a:chOff x="1285250" y="1617275"/>
              <a:chExt cx="1090650" cy="1327200"/>
            </a:xfrm>
          </p:grpSpPr>
          <p:sp>
            <p:nvSpPr>
              <p:cNvPr id="7087" name="Google Shape;7087;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61"/>
            <p:cNvGrpSpPr/>
            <p:nvPr/>
          </p:nvGrpSpPr>
          <p:grpSpPr>
            <a:xfrm>
              <a:off x="5194708" y="3484366"/>
              <a:ext cx="811409" cy="987304"/>
              <a:chOff x="238125" y="1617275"/>
              <a:chExt cx="1090750" cy="1327200"/>
            </a:xfrm>
          </p:grpSpPr>
          <p:sp>
            <p:nvSpPr>
              <p:cNvPr id="7091" name="Google Shape;7091;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4" name="Google Shape;7094;p61"/>
          <p:cNvGrpSpPr/>
          <p:nvPr/>
        </p:nvGrpSpPr>
        <p:grpSpPr>
          <a:xfrm>
            <a:off x="3460013" y="3146311"/>
            <a:ext cx="1616964" cy="346256"/>
            <a:chOff x="1808063" y="4294338"/>
            <a:chExt cx="3370782" cy="721817"/>
          </a:xfrm>
        </p:grpSpPr>
        <p:sp>
          <p:nvSpPr>
            <p:cNvPr id="7095" name="Google Shape;7095;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1"/>
          <p:cNvGrpSpPr/>
          <p:nvPr/>
        </p:nvGrpSpPr>
        <p:grpSpPr>
          <a:xfrm>
            <a:off x="738225" y="3432340"/>
            <a:ext cx="1295882" cy="646587"/>
            <a:chOff x="834100" y="3642869"/>
            <a:chExt cx="1259483" cy="628426"/>
          </a:xfrm>
        </p:grpSpPr>
        <p:sp>
          <p:nvSpPr>
            <p:cNvPr id="7106" name="Google Shape;7106;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61"/>
            <p:cNvGrpSpPr/>
            <p:nvPr/>
          </p:nvGrpSpPr>
          <p:grpSpPr>
            <a:xfrm>
              <a:off x="1360364" y="3847835"/>
              <a:ext cx="208119" cy="224359"/>
              <a:chOff x="1360769" y="3847100"/>
              <a:chExt cx="208119" cy="224359"/>
            </a:xfrm>
          </p:grpSpPr>
          <p:sp>
            <p:nvSpPr>
              <p:cNvPr id="7132" name="Google Shape;7132;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2" name="Google Shape;7152;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61"/>
          <p:cNvGrpSpPr/>
          <p:nvPr/>
        </p:nvGrpSpPr>
        <p:grpSpPr>
          <a:xfrm rot="5400000">
            <a:off x="5951338" y="3228837"/>
            <a:ext cx="164064" cy="1414916"/>
            <a:chOff x="4428249" y="1369375"/>
            <a:chExt cx="36905" cy="429569"/>
          </a:xfrm>
        </p:grpSpPr>
        <p:sp>
          <p:nvSpPr>
            <p:cNvPr id="7167" name="Google Shape;7167;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1"/>
          <p:cNvGrpSpPr/>
          <p:nvPr/>
        </p:nvGrpSpPr>
        <p:grpSpPr>
          <a:xfrm rot="10800000" flipH="1">
            <a:off x="5323767" y="2817380"/>
            <a:ext cx="1419207" cy="24808"/>
            <a:chOff x="219558" y="4738465"/>
            <a:chExt cx="5852400" cy="102300"/>
          </a:xfrm>
        </p:grpSpPr>
        <p:cxnSp>
          <p:nvCxnSpPr>
            <p:cNvPr id="7200" name="Google Shape;7200;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201" name="Google Shape;7201;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61"/>
          <p:cNvGrpSpPr/>
          <p:nvPr/>
        </p:nvGrpSpPr>
        <p:grpSpPr>
          <a:xfrm>
            <a:off x="5335086" y="3190444"/>
            <a:ext cx="1396570" cy="385016"/>
            <a:chOff x="5286284" y="2966544"/>
            <a:chExt cx="1396570" cy="385016"/>
          </a:xfrm>
        </p:grpSpPr>
        <p:cxnSp>
          <p:nvCxnSpPr>
            <p:cNvPr id="7207" name="Google Shape;7207;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208" name="Google Shape;7208;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209" name="Google Shape;7209;p61"/>
            <p:cNvGrpSpPr/>
            <p:nvPr/>
          </p:nvGrpSpPr>
          <p:grpSpPr>
            <a:xfrm>
              <a:off x="5287688" y="3173364"/>
              <a:ext cx="1395166" cy="74100"/>
              <a:chOff x="5287688" y="3173364"/>
              <a:chExt cx="1395166" cy="74100"/>
            </a:xfrm>
          </p:grpSpPr>
          <p:cxnSp>
            <p:nvCxnSpPr>
              <p:cNvPr id="7210" name="Google Shape;7210;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211" name="Google Shape;7211;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212" name="Google Shape;7212;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3" name="Google Shape;7213;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4" name="Google Shape;7214;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5" name="Google Shape;7215;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6" name="Google Shape;7216;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217" name="Google Shape;7217;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218" name="Google Shape;7218;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219" name="Google Shape;7219;p61"/>
          <p:cNvGrpSpPr/>
          <p:nvPr/>
        </p:nvGrpSpPr>
        <p:grpSpPr>
          <a:xfrm>
            <a:off x="2021151" y="1609220"/>
            <a:ext cx="1182276" cy="662027"/>
            <a:chOff x="2029517" y="1732295"/>
            <a:chExt cx="1149068" cy="643432"/>
          </a:xfrm>
        </p:grpSpPr>
        <p:grpSp>
          <p:nvGrpSpPr>
            <p:cNvPr id="7220" name="Google Shape;7220;p61"/>
            <p:cNvGrpSpPr/>
            <p:nvPr/>
          </p:nvGrpSpPr>
          <p:grpSpPr>
            <a:xfrm>
              <a:off x="2708660" y="1746937"/>
              <a:ext cx="455427" cy="244429"/>
              <a:chOff x="2700693" y="1746937"/>
              <a:chExt cx="455427" cy="244429"/>
            </a:xfrm>
          </p:grpSpPr>
          <p:grpSp>
            <p:nvGrpSpPr>
              <p:cNvPr id="7221" name="Google Shape;7221;p61"/>
              <p:cNvGrpSpPr/>
              <p:nvPr/>
            </p:nvGrpSpPr>
            <p:grpSpPr>
              <a:xfrm>
                <a:off x="2905682" y="1782817"/>
                <a:ext cx="250438" cy="208549"/>
                <a:chOff x="2905682" y="1782817"/>
                <a:chExt cx="250438" cy="208549"/>
              </a:xfrm>
            </p:grpSpPr>
            <p:cxnSp>
              <p:nvCxnSpPr>
                <p:cNvPr id="7222" name="Google Shape;7222;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23" name="Google Shape;7223;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61"/>
              <p:cNvGrpSpPr/>
              <p:nvPr/>
            </p:nvGrpSpPr>
            <p:grpSpPr>
              <a:xfrm>
                <a:off x="2700693" y="1746937"/>
                <a:ext cx="449967" cy="72374"/>
                <a:chOff x="2700693" y="1746937"/>
                <a:chExt cx="449967" cy="72374"/>
              </a:xfrm>
            </p:grpSpPr>
            <p:cxnSp>
              <p:nvCxnSpPr>
                <p:cNvPr id="7225" name="Google Shape;7225;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26" name="Google Shape;7226;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7" name="Google Shape;7227;p61"/>
            <p:cNvGrpSpPr/>
            <p:nvPr/>
          </p:nvGrpSpPr>
          <p:grpSpPr>
            <a:xfrm>
              <a:off x="2029517" y="1732295"/>
              <a:ext cx="1149068" cy="643432"/>
              <a:chOff x="2029517" y="1732295"/>
              <a:chExt cx="1149068" cy="643432"/>
            </a:xfrm>
          </p:grpSpPr>
          <p:grpSp>
            <p:nvGrpSpPr>
              <p:cNvPr id="7228" name="Google Shape;7228;p61"/>
              <p:cNvGrpSpPr/>
              <p:nvPr/>
            </p:nvGrpSpPr>
            <p:grpSpPr>
              <a:xfrm>
                <a:off x="2703618" y="2103152"/>
                <a:ext cx="474966" cy="260017"/>
                <a:chOff x="2703618" y="2103152"/>
                <a:chExt cx="474966" cy="260017"/>
              </a:xfrm>
            </p:grpSpPr>
            <p:grpSp>
              <p:nvGrpSpPr>
                <p:cNvPr id="7229" name="Google Shape;7229;p61"/>
                <p:cNvGrpSpPr/>
                <p:nvPr/>
              </p:nvGrpSpPr>
              <p:grpSpPr>
                <a:xfrm>
                  <a:off x="2703618" y="2290640"/>
                  <a:ext cx="450291" cy="72529"/>
                  <a:chOff x="2703618" y="2290640"/>
                  <a:chExt cx="450291" cy="72529"/>
                </a:xfrm>
              </p:grpSpPr>
              <p:cxnSp>
                <p:nvCxnSpPr>
                  <p:cNvPr id="7230" name="Google Shape;7230;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31" name="Google Shape;7231;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1"/>
                <p:cNvGrpSpPr/>
                <p:nvPr/>
              </p:nvGrpSpPr>
              <p:grpSpPr>
                <a:xfrm>
                  <a:off x="2908607" y="2103152"/>
                  <a:ext cx="269977" cy="223538"/>
                  <a:chOff x="2908607" y="2103152"/>
                  <a:chExt cx="269977" cy="223538"/>
                </a:xfrm>
              </p:grpSpPr>
              <p:cxnSp>
                <p:nvCxnSpPr>
                  <p:cNvPr id="7233" name="Google Shape;7233;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34" name="Google Shape;7234;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5" name="Google Shape;7235;p61"/>
              <p:cNvGrpSpPr/>
              <p:nvPr/>
            </p:nvGrpSpPr>
            <p:grpSpPr>
              <a:xfrm>
                <a:off x="2029517" y="1732295"/>
                <a:ext cx="685827" cy="643432"/>
                <a:chOff x="2029517" y="1732295"/>
                <a:chExt cx="685827" cy="643432"/>
              </a:xfrm>
            </p:grpSpPr>
            <p:sp>
              <p:nvSpPr>
                <p:cNvPr id="7236" name="Google Shape;7236;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7" name="Google Shape;7237;p61"/>
                <p:cNvGrpSpPr/>
                <p:nvPr/>
              </p:nvGrpSpPr>
              <p:grpSpPr>
                <a:xfrm>
                  <a:off x="2158948" y="1732295"/>
                  <a:ext cx="556396" cy="333108"/>
                  <a:chOff x="2158948" y="1732295"/>
                  <a:chExt cx="556396" cy="333108"/>
                </a:xfrm>
              </p:grpSpPr>
              <p:cxnSp>
                <p:nvCxnSpPr>
                  <p:cNvPr id="7238" name="Google Shape;7238;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39" name="Google Shape;7239;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1"/>
                <p:cNvGrpSpPr/>
                <p:nvPr/>
              </p:nvGrpSpPr>
              <p:grpSpPr>
                <a:xfrm>
                  <a:off x="2159908" y="2065057"/>
                  <a:ext cx="550884" cy="310670"/>
                  <a:chOff x="2159908" y="2065057"/>
                  <a:chExt cx="550884" cy="310670"/>
                </a:xfrm>
              </p:grpSpPr>
              <p:cxnSp>
                <p:nvCxnSpPr>
                  <p:cNvPr id="7241" name="Google Shape;7241;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42" name="Google Shape;7242;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243" name="Google Shape;7243;p61"/>
          <p:cNvGrpSpPr/>
          <p:nvPr/>
        </p:nvGrpSpPr>
        <p:grpSpPr>
          <a:xfrm>
            <a:off x="706400" y="1556833"/>
            <a:ext cx="962651" cy="810058"/>
            <a:chOff x="844912" y="1681380"/>
            <a:chExt cx="935611" cy="787305"/>
          </a:xfrm>
        </p:grpSpPr>
        <p:grpSp>
          <p:nvGrpSpPr>
            <p:cNvPr id="7244" name="Google Shape;7244;p61"/>
            <p:cNvGrpSpPr/>
            <p:nvPr/>
          </p:nvGrpSpPr>
          <p:grpSpPr>
            <a:xfrm>
              <a:off x="844912" y="1819635"/>
              <a:ext cx="329836" cy="510016"/>
              <a:chOff x="844912" y="1819635"/>
              <a:chExt cx="329836" cy="510016"/>
            </a:xfrm>
          </p:grpSpPr>
          <p:sp>
            <p:nvSpPr>
              <p:cNvPr id="7245" name="Google Shape;7245;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1"/>
            <p:cNvGrpSpPr/>
            <p:nvPr/>
          </p:nvGrpSpPr>
          <p:grpSpPr>
            <a:xfrm>
              <a:off x="1284601" y="2158168"/>
              <a:ext cx="495923" cy="310517"/>
              <a:chOff x="1284601" y="2158168"/>
              <a:chExt cx="495923" cy="310517"/>
            </a:xfrm>
          </p:grpSpPr>
          <p:sp>
            <p:nvSpPr>
              <p:cNvPr id="7252" name="Google Shape;7252;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3" name="Google Shape;7253;p61"/>
              <p:cNvGrpSpPr/>
              <p:nvPr/>
            </p:nvGrpSpPr>
            <p:grpSpPr>
              <a:xfrm>
                <a:off x="1507666" y="2158168"/>
                <a:ext cx="272858" cy="310517"/>
                <a:chOff x="1507666" y="2158168"/>
                <a:chExt cx="272858" cy="310517"/>
              </a:xfrm>
            </p:grpSpPr>
            <p:grpSp>
              <p:nvGrpSpPr>
                <p:cNvPr id="7254" name="Google Shape;7254;p61"/>
                <p:cNvGrpSpPr/>
                <p:nvPr/>
              </p:nvGrpSpPr>
              <p:grpSpPr>
                <a:xfrm>
                  <a:off x="1507666" y="2176104"/>
                  <a:ext cx="166395" cy="273149"/>
                  <a:chOff x="1507666" y="2176104"/>
                  <a:chExt cx="166395" cy="273149"/>
                </a:xfrm>
              </p:grpSpPr>
              <p:sp>
                <p:nvSpPr>
                  <p:cNvPr id="7255" name="Google Shape;7255;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2" name="Google Shape;7262;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4" name="Google Shape;7264;p61"/>
            <p:cNvGrpSpPr/>
            <p:nvPr/>
          </p:nvGrpSpPr>
          <p:grpSpPr>
            <a:xfrm>
              <a:off x="1284601" y="1681380"/>
              <a:ext cx="495923" cy="310517"/>
              <a:chOff x="1284601" y="1681380"/>
              <a:chExt cx="495923" cy="310517"/>
            </a:xfrm>
          </p:grpSpPr>
          <p:sp>
            <p:nvSpPr>
              <p:cNvPr id="7265" name="Google Shape;7265;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6" name="Google Shape;7266;p61"/>
              <p:cNvGrpSpPr/>
              <p:nvPr/>
            </p:nvGrpSpPr>
            <p:grpSpPr>
              <a:xfrm>
                <a:off x="1507666" y="1681380"/>
                <a:ext cx="272858" cy="310517"/>
                <a:chOff x="1507666" y="1681380"/>
                <a:chExt cx="272858" cy="310517"/>
              </a:xfrm>
            </p:grpSpPr>
            <p:grpSp>
              <p:nvGrpSpPr>
                <p:cNvPr id="7267" name="Google Shape;7267;p61"/>
                <p:cNvGrpSpPr/>
                <p:nvPr/>
              </p:nvGrpSpPr>
              <p:grpSpPr>
                <a:xfrm>
                  <a:off x="1507666" y="1700120"/>
                  <a:ext cx="166395" cy="272984"/>
                  <a:chOff x="1507666" y="1700120"/>
                  <a:chExt cx="166395" cy="272984"/>
                </a:xfrm>
              </p:grpSpPr>
              <p:sp>
                <p:nvSpPr>
                  <p:cNvPr id="7268" name="Google Shape;7268;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5" name="Google Shape;7275;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77" name="Google Shape;7277;p61"/>
          <p:cNvGrpSpPr/>
          <p:nvPr/>
        </p:nvGrpSpPr>
        <p:grpSpPr>
          <a:xfrm>
            <a:off x="6815341" y="2324262"/>
            <a:ext cx="1622269" cy="552443"/>
            <a:chOff x="6894650" y="2574740"/>
            <a:chExt cx="1445100" cy="492111"/>
          </a:xfrm>
        </p:grpSpPr>
        <p:sp>
          <p:nvSpPr>
            <p:cNvPr id="7278" name="Google Shape;7278;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3" name="Google Shape;7283;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284" name="Google Shape;7284;p61"/>
          <p:cNvGrpSpPr/>
          <p:nvPr/>
        </p:nvGrpSpPr>
        <p:grpSpPr>
          <a:xfrm>
            <a:off x="6834884" y="3698518"/>
            <a:ext cx="1583206" cy="475705"/>
            <a:chOff x="6953919" y="3907920"/>
            <a:chExt cx="1377300" cy="475705"/>
          </a:xfrm>
        </p:grpSpPr>
        <p:cxnSp>
          <p:nvCxnSpPr>
            <p:cNvPr id="7285" name="Google Shape;7285;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286" name="Google Shape;7286;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287" name="Google Shape;7287;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288" name="Google Shape;7288;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289" name="Google Shape;7289;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290" name="Google Shape;7290;p61"/>
          <p:cNvGrpSpPr/>
          <p:nvPr/>
        </p:nvGrpSpPr>
        <p:grpSpPr>
          <a:xfrm>
            <a:off x="2338472" y="2459663"/>
            <a:ext cx="836286" cy="824529"/>
            <a:chOff x="2389399" y="2595741"/>
            <a:chExt cx="812796" cy="801369"/>
          </a:xfrm>
        </p:grpSpPr>
        <p:grpSp>
          <p:nvGrpSpPr>
            <p:cNvPr id="7291" name="Google Shape;7291;p61"/>
            <p:cNvGrpSpPr/>
            <p:nvPr/>
          </p:nvGrpSpPr>
          <p:grpSpPr>
            <a:xfrm>
              <a:off x="2492145" y="2881565"/>
              <a:ext cx="607300" cy="229751"/>
              <a:chOff x="2492145" y="2881565"/>
              <a:chExt cx="607300" cy="229751"/>
            </a:xfrm>
          </p:grpSpPr>
          <p:sp>
            <p:nvSpPr>
              <p:cNvPr id="7292" name="Google Shape;7292;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1"/>
            <p:cNvGrpSpPr/>
            <p:nvPr/>
          </p:nvGrpSpPr>
          <p:grpSpPr>
            <a:xfrm>
              <a:off x="2389399" y="2595741"/>
              <a:ext cx="812796" cy="296825"/>
              <a:chOff x="2389399" y="2595741"/>
              <a:chExt cx="812796" cy="296825"/>
            </a:xfrm>
          </p:grpSpPr>
          <p:grpSp>
            <p:nvGrpSpPr>
              <p:cNvPr id="7296" name="Google Shape;7296;p61"/>
              <p:cNvGrpSpPr/>
              <p:nvPr/>
            </p:nvGrpSpPr>
            <p:grpSpPr>
              <a:xfrm>
                <a:off x="2389399" y="2595741"/>
                <a:ext cx="363638" cy="296825"/>
                <a:chOff x="2389399" y="2595741"/>
                <a:chExt cx="363638" cy="296825"/>
              </a:xfrm>
            </p:grpSpPr>
            <p:grpSp>
              <p:nvGrpSpPr>
                <p:cNvPr id="7297" name="Google Shape;7297;p61"/>
                <p:cNvGrpSpPr/>
                <p:nvPr/>
              </p:nvGrpSpPr>
              <p:grpSpPr>
                <a:xfrm>
                  <a:off x="2493852" y="2794333"/>
                  <a:ext cx="259185" cy="98232"/>
                  <a:chOff x="2493852" y="2794333"/>
                  <a:chExt cx="259185" cy="98232"/>
                </a:xfrm>
              </p:grpSpPr>
              <p:sp>
                <p:nvSpPr>
                  <p:cNvPr id="7298" name="Google Shape;7298;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1"/>
                <p:cNvGrpSpPr/>
                <p:nvPr/>
              </p:nvGrpSpPr>
              <p:grpSpPr>
                <a:xfrm>
                  <a:off x="2389399" y="2595741"/>
                  <a:ext cx="224343" cy="182054"/>
                  <a:chOff x="2389399" y="2595741"/>
                  <a:chExt cx="224343" cy="182054"/>
                </a:xfrm>
              </p:grpSpPr>
              <p:sp>
                <p:nvSpPr>
                  <p:cNvPr id="7302" name="Google Shape;7302;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4" name="Google Shape;7304;p61"/>
              <p:cNvGrpSpPr/>
              <p:nvPr/>
            </p:nvGrpSpPr>
            <p:grpSpPr>
              <a:xfrm>
                <a:off x="2683630" y="2595741"/>
                <a:ext cx="224334" cy="296825"/>
                <a:chOff x="2683630" y="2595741"/>
                <a:chExt cx="224334" cy="296825"/>
              </a:xfrm>
            </p:grpSpPr>
            <p:grpSp>
              <p:nvGrpSpPr>
                <p:cNvPr id="7305" name="Google Shape;7305;p61"/>
                <p:cNvGrpSpPr/>
                <p:nvPr/>
              </p:nvGrpSpPr>
              <p:grpSpPr>
                <a:xfrm>
                  <a:off x="2788083" y="2794333"/>
                  <a:ext cx="15356" cy="98232"/>
                  <a:chOff x="2788083" y="2794333"/>
                  <a:chExt cx="15356" cy="98232"/>
                </a:xfrm>
              </p:grpSpPr>
              <p:sp>
                <p:nvSpPr>
                  <p:cNvPr id="7306" name="Google Shape;7306;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61"/>
                <p:cNvGrpSpPr/>
                <p:nvPr/>
              </p:nvGrpSpPr>
              <p:grpSpPr>
                <a:xfrm>
                  <a:off x="2683630" y="2595741"/>
                  <a:ext cx="224334" cy="182054"/>
                  <a:chOff x="2683630" y="2595741"/>
                  <a:chExt cx="224334" cy="182054"/>
                </a:xfrm>
              </p:grpSpPr>
              <p:sp>
                <p:nvSpPr>
                  <p:cNvPr id="7310" name="Google Shape;7310;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2" name="Google Shape;7312;p61"/>
              <p:cNvGrpSpPr/>
              <p:nvPr/>
            </p:nvGrpSpPr>
            <p:grpSpPr>
              <a:xfrm>
                <a:off x="2838475" y="2595741"/>
                <a:ext cx="363719" cy="296825"/>
                <a:chOff x="2838475" y="2595741"/>
                <a:chExt cx="363719" cy="296825"/>
              </a:xfrm>
            </p:grpSpPr>
            <p:grpSp>
              <p:nvGrpSpPr>
                <p:cNvPr id="7313" name="Google Shape;7313;p61"/>
                <p:cNvGrpSpPr/>
                <p:nvPr/>
              </p:nvGrpSpPr>
              <p:grpSpPr>
                <a:xfrm>
                  <a:off x="2838475" y="2794333"/>
                  <a:ext cx="259185" cy="98232"/>
                  <a:chOff x="2838475" y="2794333"/>
                  <a:chExt cx="259185" cy="98232"/>
                </a:xfrm>
              </p:grpSpPr>
              <p:sp>
                <p:nvSpPr>
                  <p:cNvPr id="7314" name="Google Shape;7314;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1"/>
                <p:cNvGrpSpPr/>
                <p:nvPr/>
              </p:nvGrpSpPr>
              <p:grpSpPr>
                <a:xfrm>
                  <a:off x="2977852" y="2595741"/>
                  <a:ext cx="224343" cy="182054"/>
                  <a:chOff x="2977852" y="2595741"/>
                  <a:chExt cx="224343" cy="182054"/>
                </a:xfrm>
              </p:grpSpPr>
              <p:sp>
                <p:nvSpPr>
                  <p:cNvPr id="7318" name="Google Shape;7318;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20" name="Google Shape;7320;p61"/>
            <p:cNvGrpSpPr/>
            <p:nvPr/>
          </p:nvGrpSpPr>
          <p:grpSpPr>
            <a:xfrm>
              <a:off x="2389399" y="3100241"/>
              <a:ext cx="812796" cy="296869"/>
              <a:chOff x="2389399" y="3100241"/>
              <a:chExt cx="812796" cy="296869"/>
            </a:xfrm>
          </p:grpSpPr>
          <p:grpSp>
            <p:nvGrpSpPr>
              <p:cNvPr id="7321" name="Google Shape;7321;p61"/>
              <p:cNvGrpSpPr/>
              <p:nvPr/>
            </p:nvGrpSpPr>
            <p:grpSpPr>
              <a:xfrm>
                <a:off x="2683630" y="3100241"/>
                <a:ext cx="224334" cy="296869"/>
                <a:chOff x="2683630" y="3100241"/>
                <a:chExt cx="224334" cy="296869"/>
              </a:xfrm>
            </p:grpSpPr>
            <p:grpSp>
              <p:nvGrpSpPr>
                <p:cNvPr id="7322" name="Google Shape;7322;p61"/>
                <p:cNvGrpSpPr/>
                <p:nvPr/>
              </p:nvGrpSpPr>
              <p:grpSpPr>
                <a:xfrm>
                  <a:off x="2788083" y="3100241"/>
                  <a:ext cx="15356" cy="98237"/>
                  <a:chOff x="2788083" y="3100241"/>
                  <a:chExt cx="15356" cy="98237"/>
                </a:xfrm>
              </p:grpSpPr>
              <p:sp>
                <p:nvSpPr>
                  <p:cNvPr id="7323" name="Google Shape;7323;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1"/>
                <p:cNvGrpSpPr/>
                <p:nvPr/>
              </p:nvGrpSpPr>
              <p:grpSpPr>
                <a:xfrm>
                  <a:off x="2683630" y="3215065"/>
                  <a:ext cx="224334" cy="182045"/>
                  <a:chOff x="2683630" y="3215065"/>
                  <a:chExt cx="224334" cy="182045"/>
                </a:xfrm>
              </p:grpSpPr>
              <p:sp>
                <p:nvSpPr>
                  <p:cNvPr id="7327" name="Google Shape;7327;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9" name="Google Shape;7329;p61"/>
              <p:cNvGrpSpPr/>
              <p:nvPr/>
            </p:nvGrpSpPr>
            <p:grpSpPr>
              <a:xfrm>
                <a:off x="2389399" y="3100241"/>
                <a:ext cx="363638" cy="296869"/>
                <a:chOff x="2389399" y="3100241"/>
                <a:chExt cx="363638" cy="296869"/>
              </a:xfrm>
            </p:grpSpPr>
            <p:grpSp>
              <p:nvGrpSpPr>
                <p:cNvPr id="7330" name="Google Shape;7330;p61"/>
                <p:cNvGrpSpPr/>
                <p:nvPr/>
              </p:nvGrpSpPr>
              <p:grpSpPr>
                <a:xfrm>
                  <a:off x="2493852" y="3100241"/>
                  <a:ext cx="259185" cy="98237"/>
                  <a:chOff x="2493852" y="3100241"/>
                  <a:chExt cx="259185" cy="98237"/>
                </a:xfrm>
              </p:grpSpPr>
              <p:sp>
                <p:nvSpPr>
                  <p:cNvPr id="7331" name="Google Shape;7331;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1"/>
                <p:cNvGrpSpPr/>
                <p:nvPr/>
              </p:nvGrpSpPr>
              <p:grpSpPr>
                <a:xfrm>
                  <a:off x="2389399" y="3215065"/>
                  <a:ext cx="224343" cy="182045"/>
                  <a:chOff x="2389399" y="3215065"/>
                  <a:chExt cx="224343" cy="182045"/>
                </a:xfrm>
              </p:grpSpPr>
              <p:sp>
                <p:nvSpPr>
                  <p:cNvPr id="7335" name="Google Shape;7335;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7" name="Google Shape;7337;p61"/>
              <p:cNvGrpSpPr/>
              <p:nvPr/>
            </p:nvGrpSpPr>
            <p:grpSpPr>
              <a:xfrm>
                <a:off x="2838475" y="3100241"/>
                <a:ext cx="363719" cy="296869"/>
                <a:chOff x="2838475" y="3100241"/>
                <a:chExt cx="363719" cy="296869"/>
              </a:xfrm>
            </p:grpSpPr>
            <p:grpSp>
              <p:nvGrpSpPr>
                <p:cNvPr id="7338" name="Google Shape;7338;p61"/>
                <p:cNvGrpSpPr/>
                <p:nvPr/>
              </p:nvGrpSpPr>
              <p:grpSpPr>
                <a:xfrm>
                  <a:off x="2838475" y="3100241"/>
                  <a:ext cx="259185" cy="98237"/>
                  <a:chOff x="2838475" y="3100241"/>
                  <a:chExt cx="259185" cy="98237"/>
                </a:xfrm>
              </p:grpSpPr>
              <p:sp>
                <p:nvSpPr>
                  <p:cNvPr id="7339" name="Google Shape;7339;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61"/>
                <p:cNvGrpSpPr/>
                <p:nvPr/>
              </p:nvGrpSpPr>
              <p:grpSpPr>
                <a:xfrm>
                  <a:off x="2977852" y="3215065"/>
                  <a:ext cx="224343" cy="182045"/>
                  <a:chOff x="2977852" y="3215065"/>
                  <a:chExt cx="224343" cy="182045"/>
                </a:xfrm>
              </p:grpSpPr>
              <p:sp>
                <p:nvSpPr>
                  <p:cNvPr id="7343" name="Google Shape;7343;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348"/>
        <p:cNvGrpSpPr/>
        <p:nvPr/>
      </p:nvGrpSpPr>
      <p:grpSpPr>
        <a:xfrm>
          <a:off x="0" y="0"/>
          <a:ext cx="0" cy="0"/>
          <a:chOff x="0" y="0"/>
          <a:chExt cx="0" cy="0"/>
        </a:xfrm>
      </p:grpSpPr>
      <p:grpSp>
        <p:nvGrpSpPr>
          <p:cNvPr id="7349" name="Google Shape;7349;p62"/>
          <p:cNvGrpSpPr/>
          <p:nvPr/>
        </p:nvGrpSpPr>
        <p:grpSpPr>
          <a:xfrm>
            <a:off x="702075" y="3155925"/>
            <a:ext cx="2390414" cy="1024800"/>
            <a:chOff x="728925" y="3296613"/>
            <a:chExt cx="2390414" cy="1024800"/>
          </a:xfrm>
        </p:grpSpPr>
        <p:grpSp>
          <p:nvGrpSpPr>
            <p:cNvPr id="7350" name="Google Shape;7350;p62"/>
            <p:cNvGrpSpPr/>
            <p:nvPr/>
          </p:nvGrpSpPr>
          <p:grpSpPr>
            <a:xfrm>
              <a:off x="728925" y="3619800"/>
              <a:ext cx="2390414" cy="500893"/>
              <a:chOff x="728925" y="3619800"/>
              <a:chExt cx="2390414" cy="500893"/>
            </a:xfrm>
          </p:grpSpPr>
          <p:sp>
            <p:nvSpPr>
              <p:cNvPr id="7351" name="Google Shape;7351;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52" name="Google Shape;7352;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353" name="Google Shape;7353;p62"/>
            <p:cNvGrpSpPr/>
            <p:nvPr/>
          </p:nvGrpSpPr>
          <p:grpSpPr>
            <a:xfrm>
              <a:off x="1348050" y="3296613"/>
              <a:ext cx="1706152" cy="1024800"/>
              <a:chOff x="1348050" y="3296613"/>
              <a:chExt cx="1706152" cy="1024800"/>
            </a:xfrm>
          </p:grpSpPr>
          <p:sp>
            <p:nvSpPr>
              <p:cNvPr id="7354" name="Google Shape;7354;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55" name="Google Shape;7355;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56" name="Google Shape;7356;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57" name="Google Shape;7357;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358" name="Google Shape;7358;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359" name="Google Shape;7359;p62"/>
            <p:cNvGrpSpPr/>
            <p:nvPr/>
          </p:nvGrpSpPr>
          <p:grpSpPr>
            <a:xfrm>
              <a:off x="1455707" y="3654858"/>
              <a:ext cx="1491150" cy="417657"/>
              <a:chOff x="1455707" y="3654858"/>
              <a:chExt cx="1491150" cy="417657"/>
            </a:xfrm>
          </p:grpSpPr>
          <p:sp>
            <p:nvSpPr>
              <p:cNvPr id="7360" name="Google Shape;7360;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380" name="Google Shape;7380;p62"/>
          <p:cNvGraphicFramePr/>
          <p:nvPr/>
        </p:nvGraphicFramePr>
        <p:xfrm>
          <a:off x="5937775" y="2153837"/>
          <a:ext cx="3000000" cy="3000000"/>
        </p:xfrm>
        <a:graphic>
          <a:graphicData uri="http://schemas.openxmlformats.org/drawingml/2006/table">
            <a:tbl>
              <a:tblPr>
                <a:noFill/>
                <a:tableStyleId>{5F316D66-A4D4-40A4-9A13-7D3D630D0121}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381" name="Google Shape;7381;p62"/>
          <p:cNvGrpSpPr/>
          <p:nvPr/>
        </p:nvGrpSpPr>
        <p:grpSpPr>
          <a:xfrm>
            <a:off x="710451" y="981601"/>
            <a:ext cx="2396505" cy="976502"/>
            <a:chOff x="749309" y="1112739"/>
            <a:chExt cx="2371603" cy="976502"/>
          </a:xfrm>
        </p:grpSpPr>
        <p:grpSp>
          <p:nvGrpSpPr>
            <p:cNvPr id="7382" name="Google Shape;7382;p62"/>
            <p:cNvGrpSpPr/>
            <p:nvPr/>
          </p:nvGrpSpPr>
          <p:grpSpPr>
            <a:xfrm>
              <a:off x="1092126" y="1112739"/>
              <a:ext cx="2028786" cy="975464"/>
              <a:chOff x="1092126" y="1112739"/>
              <a:chExt cx="2028786" cy="975464"/>
            </a:xfrm>
          </p:grpSpPr>
          <p:sp>
            <p:nvSpPr>
              <p:cNvPr id="7383" name="Google Shape;7383;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2"/>
            <p:cNvGrpSpPr/>
            <p:nvPr/>
          </p:nvGrpSpPr>
          <p:grpSpPr>
            <a:xfrm>
              <a:off x="749309" y="1112739"/>
              <a:ext cx="314700" cy="975464"/>
              <a:chOff x="749309" y="1112739"/>
              <a:chExt cx="314700" cy="975464"/>
            </a:xfrm>
          </p:grpSpPr>
          <p:sp>
            <p:nvSpPr>
              <p:cNvPr id="7408" name="Google Shape;7408;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416" name="Google Shape;7416;p62"/>
          <p:cNvGraphicFramePr/>
          <p:nvPr/>
        </p:nvGraphicFramePr>
        <p:xfrm>
          <a:off x="5937800" y="981587"/>
          <a:ext cx="3000000" cy="3000000"/>
        </p:xfrm>
        <a:graphic>
          <a:graphicData uri="http://schemas.openxmlformats.org/drawingml/2006/table">
            <a:tbl>
              <a:tblPr>
                <a:noFill/>
                <a:tableStyleId>{5F316D66-A4D4-40A4-9A13-7D3D630D0121}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417" name="Google Shape;7417;p62"/>
          <p:cNvGraphicFramePr/>
          <p:nvPr/>
        </p:nvGraphicFramePr>
        <p:xfrm>
          <a:off x="3358663" y="2153837"/>
          <a:ext cx="3000000" cy="3000000"/>
        </p:xfrm>
        <a:graphic>
          <a:graphicData uri="http://schemas.openxmlformats.org/drawingml/2006/table">
            <a:tbl>
              <a:tblPr>
                <a:noFill/>
                <a:tableStyleId>{5F316D66-A4D4-40A4-9A13-7D3D630D0121}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418" name="Google Shape;7418;p62"/>
          <p:cNvGrpSpPr/>
          <p:nvPr/>
        </p:nvGrpSpPr>
        <p:grpSpPr>
          <a:xfrm>
            <a:off x="3360649" y="3144798"/>
            <a:ext cx="2363377" cy="1047062"/>
            <a:chOff x="3358399" y="3285485"/>
            <a:chExt cx="2363377" cy="1047062"/>
          </a:xfrm>
        </p:grpSpPr>
        <p:grpSp>
          <p:nvGrpSpPr>
            <p:cNvPr id="7419" name="Google Shape;7419;p62"/>
            <p:cNvGrpSpPr/>
            <p:nvPr/>
          </p:nvGrpSpPr>
          <p:grpSpPr>
            <a:xfrm>
              <a:off x="3358412" y="3285485"/>
              <a:ext cx="2363244" cy="139500"/>
              <a:chOff x="3358412" y="3285485"/>
              <a:chExt cx="2363244" cy="139500"/>
            </a:xfrm>
          </p:grpSpPr>
          <p:sp>
            <p:nvSpPr>
              <p:cNvPr id="7420" name="Google Shape;7420;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2"/>
            <p:cNvGrpSpPr/>
            <p:nvPr/>
          </p:nvGrpSpPr>
          <p:grpSpPr>
            <a:xfrm>
              <a:off x="3358412" y="3466996"/>
              <a:ext cx="2363244" cy="139500"/>
              <a:chOff x="3358412" y="3466996"/>
              <a:chExt cx="2363244" cy="139500"/>
            </a:xfrm>
          </p:grpSpPr>
          <p:sp>
            <p:nvSpPr>
              <p:cNvPr id="7426" name="Google Shape;7426;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62"/>
            <p:cNvGrpSpPr/>
            <p:nvPr/>
          </p:nvGrpSpPr>
          <p:grpSpPr>
            <a:xfrm>
              <a:off x="3358412" y="3648507"/>
              <a:ext cx="2363244" cy="139500"/>
              <a:chOff x="3358412" y="3648507"/>
              <a:chExt cx="2363244" cy="139500"/>
            </a:xfrm>
          </p:grpSpPr>
          <p:sp>
            <p:nvSpPr>
              <p:cNvPr id="7432" name="Google Shape;7432;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62"/>
            <p:cNvGrpSpPr/>
            <p:nvPr/>
          </p:nvGrpSpPr>
          <p:grpSpPr>
            <a:xfrm>
              <a:off x="3358412" y="3830018"/>
              <a:ext cx="2363244" cy="139500"/>
              <a:chOff x="3358412" y="3830018"/>
              <a:chExt cx="2363244" cy="139500"/>
            </a:xfrm>
          </p:grpSpPr>
          <p:sp>
            <p:nvSpPr>
              <p:cNvPr id="7438" name="Google Shape;7438;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62"/>
            <p:cNvGrpSpPr/>
            <p:nvPr/>
          </p:nvGrpSpPr>
          <p:grpSpPr>
            <a:xfrm>
              <a:off x="3358399" y="4011514"/>
              <a:ext cx="2363377" cy="139537"/>
              <a:chOff x="3294800" y="4134603"/>
              <a:chExt cx="2638876" cy="152400"/>
            </a:xfrm>
          </p:grpSpPr>
          <p:sp>
            <p:nvSpPr>
              <p:cNvPr id="7444" name="Google Shape;7444;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2"/>
            <p:cNvGrpSpPr/>
            <p:nvPr/>
          </p:nvGrpSpPr>
          <p:grpSpPr>
            <a:xfrm>
              <a:off x="3358399" y="4193010"/>
              <a:ext cx="2363377" cy="139537"/>
              <a:chOff x="3294800" y="4134603"/>
              <a:chExt cx="2638876" cy="152400"/>
            </a:xfrm>
          </p:grpSpPr>
          <p:sp>
            <p:nvSpPr>
              <p:cNvPr id="7450" name="Google Shape;7450;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455" name="Google Shape;7455;p62"/>
          <p:cNvGraphicFramePr/>
          <p:nvPr/>
        </p:nvGraphicFramePr>
        <p:xfrm>
          <a:off x="711450" y="2153837"/>
          <a:ext cx="3000000" cy="3000000"/>
        </p:xfrm>
        <a:graphic>
          <a:graphicData uri="http://schemas.openxmlformats.org/drawingml/2006/table">
            <a:tbl>
              <a:tblPr>
                <a:noFill/>
                <a:tableStyleId>{5F316D66-A4D4-40A4-9A13-7D3D630D0121}</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456" name="Google Shape;7456;p62"/>
          <p:cNvGrpSpPr/>
          <p:nvPr/>
        </p:nvGrpSpPr>
        <p:grpSpPr>
          <a:xfrm>
            <a:off x="4161119" y="2557652"/>
            <a:ext cx="1302095" cy="60959"/>
            <a:chOff x="3558802" y="4011427"/>
            <a:chExt cx="1866000" cy="111300"/>
          </a:xfrm>
        </p:grpSpPr>
        <p:sp>
          <p:nvSpPr>
            <p:cNvPr id="7457" name="Google Shape;7457;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2"/>
          <p:cNvGrpSpPr/>
          <p:nvPr/>
        </p:nvGrpSpPr>
        <p:grpSpPr>
          <a:xfrm>
            <a:off x="4706607" y="2839811"/>
            <a:ext cx="914340" cy="60959"/>
            <a:chOff x="3558802" y="4011427"/>
            <a:chExt cx="1866000" cy="111300"/>
          </a:xfrm>
        </p:grpSpPr>
        <p:sp>
          <p:nvSpPr>
            <p:cNvPr id="7460" name="Google Shape;746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2"/>
          <p:cNvGrpSpPr/>
          <p:nvPr/>
        </p:nvGrpSpPr>
        <p:grpSpPr>
          <a:xfrm>
            <a:off x="5874449" y="3167609"/>
            <a:ext cx="2519825" cy="1001454"/>
            <a:chOff x="1906114" y="789980"/>
            <a:chExt cx="1487676" cy="606868"/>
          </a:xfrm>
        </p:grpSpPr>
        <p:cxnSp>
          <p:nvCxnSpPr>
            <p:cNvPr id="7463" name="Google Shape;7463;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64" name="Google Shape;7464;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65" name="Google Shape;7465;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466" name="Google Shape;7466;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467" name="Google Shape;7467;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468" name="Google Shape;7468;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469" name="Google Shape;7469;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470" name="Google Shape;7470;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477" name="Google Shape;7477;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478" name="Google Shape;7478;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479" name="Google Shape;7479;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62"/>
          <p:cNvGrpSpPr/>
          <p:nvPr/>
        </p:nvGrpSpPr>
        <p:grpSpPr>
          <a:xfrm>
            <a:off x="3355812" y="951645"/>
            <a:ext cx="2363393" cy="1005865"/>
            <a:chOff x="3292400" y="1193188"/>
            <a:chExt cx="2615240" cy="1131075"/>
          </a:xfrm>
        </p:grpSpPr>
        <p:sp>
          <p:nvSpPr>
            <p:cNvPr id="7481" name="Google Shape;7481;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82" name="Google Shape;7482;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83" name="Google Shape;7483;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484" name="Google Shape;7484;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485" name="Google Shape;7485;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486" name="Google Shape;7486;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487" name="Google Shape;7487;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488" name="Google Shape;7488;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489" name="Google Shape;7489;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490" name="Google Shape;7490;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491" name="Google Shape;7491;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492" name="Google Shape;7492;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493" name="Google Shape;7493;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494" name="Google Shape;7494;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495" name="Google Shape;7495;p62"/>
            <p:cNvGrpSpPr/>
            <p:nvPr/>
          </p:nvGrpSpPr>
          <p:grpSpPr>
            <a:xfrm>
              <a:off x="3748438" y="1378608"/>
              <a:ext cx="2159202" cy="903971"/>
              <a:chOff x="1683525" y="2179850"/>
              <a:chExt cx="4519050" cy="2134525"/>
            </a:xfrm>
          </p:grpSpPr>
          <p:sp>
            <p:nvSpPr>
              <p:cNvPr id="7496" name="Google Shape;7496;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97" name="Google Shape;7497;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98" name="Google Shape;7498;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99" name="Google Shape;7499;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0" name="Google Shape;7500;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1" name="Google Shape;7501;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2" name="Google Shape;7502;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3" name="Google Shape;7503;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4" name="Google Shape;7504;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5" name="Google Shape;7505;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6" name="Google Shape;7506;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07" name="Google Shape;7507;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5"/>
        <p:cNvGrpSpPr/>
        <p:nvPr/>
      </p:nvGrpSpPr>
      <p:grpSpPr>
        <a:xfrm>
          <a:off x="0" y="0"/>
          <a:ext cx="0" cy="0"/>
          <a:chOff x="0" y="0"/>
          <a:chExt cx="0" cy="0"/>
        </a:xfrm>
      </p:grpSpPr>
      <p:sp>
        <p:nvSpPr>
          <p:cNvPr id="236" name="Google Shape;236;p35"/>
          <p:cNvSpPr txBox="1">
            <a:spLocks noGrp="1"/>
          </p:cNvSpPr>
          <p:nvPr>
            <p:ph type="title" idx="6"/>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t>Main objectives</a:t>
            </a:r>
            <a:endParaRPr b="1" dirty="0"/>
          </a:p>
        </p:txBody>
      </p:sp>
      <p:sp>
        <p:nvSpPr>
          <p:cNvPr id="237" name="Google Shape;237;p35"/>
          <p:cNvSpPr txBox="1">
            <a:spLocks noGrp="1"/>
          </p:cNvSpPr>
          <p:nvPr>
            <p:ph type="title"/>
          </p:nvPr>
        </p:nvSpPr>
        <p:spPr>
          <a:xfrm>
            <a:off x="719867" y="2813026"/>
            <a:ext cx="2336400" cy="856061"/>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200" dirty="0"/>
              <a:t>Reduce manual work </a:t>
            </a:r>
            <a:endParaRPr sz="2200" dirty="0"/>
          </a:p>
        </p:txBody>
      </p:sp>
      <p:sp>
        <p:nvSpPr>
          <p:cNvPr id="238" name="Google Shape;238;p35"/>
          <p:cNvSpPr txBox="1">
            <a:spLocks noGrp="1"/>
          </p:cNvSpPr>
          <p:nvPr>
            <p:ph type="subTitle" idx="1"/>
          </p:nvPr>
        </p:nvSpPr>
        <p:spPr>
          <a:xfrm>
            <a:off x="741416" y="3583074"/>
            <a:ext cx="2336400" cy="930778"/>
          </a:xfrm>
          <a:prstGeom prst="rect">
            <a:avLst/>
          </a:prstGeom>
        </p:spPr>
        <p:txBody>
          <a:bodyPr spcFirstLastPara="1" wrap="square" lIns="91425" tIns="91425" rIns="91425" bIns="91425" anchor="t" anchorCtr="0">
            <a:noAutofit/>
          </a:bodyPr>
          <a:lstStyle/>
          <a:p>
            <a:pPr marL="0" lvl="0" indent="0"/>
            <a:r>
              <a:rPr lang="en-GB" dirty="0"/>
              <a:t>Automating all mundane tasks like form submission that don’t need human intervention.</a:t>
            </a:r>
            <a:endParaRPr dirty="0"/>
          </a:p>
        </p:txBody>
      </p:sp>
      <p:sp>
        <p:nvSpPr>
          <p:cNvPr id="239" name="Google Shape;239;p35"/>
          <p:cNvSpPr txBox="1">
            <a:spLocks noGrp="1"/>
          </p:cNvSpPr>
          <p:nvPr>
            <p:ph type="title" idx="2"/>
          </p:nvPr>
        </p:nvSpPr>
        <p:spPr>
          <a:xfrm>
            <a:off x="2915618" y="2784563"/>
            <a:ext cx="3312764"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200" dirty="0"/>
              <a:t>Centralized system</a:t>
            </a:r>
            <a:endParaRPr sz="2200" dirty="0"/>
          </a:p>
        </p:txBody>
      </p:sp>
      <p:sp>
        <p:nvSpPr>
          <p:cNvPr id="240" name="Google Shape;240;p35"/>
          <p:cNvSpPr txBox="1">
            <a:spLocks noGrp="1"/>
          </p:cNvSpPr>
          <p:nvPr>
            <p:ph type="subTitle" idx="3"/>
          </p:nvPr>
        </p:nvSpPr>
        <p:spPr>
          <a:xfrm>
            <a:off x="3408077" y="3265485"/>
            <a:ext cx="2336400" cy="81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Improving the sharing of information between all parties using the applica</a:t>
            </a:r>
            <a:r>
              <a:rPr lang="en-US" dirty="0" err="1"/>
              <a:t>ti</a:t>
            </a:r>
            <a:r>
              <a:rPr lang="en" dirty="0"/>
              <a:t>on.</a:t>
            </a:r>
            <a:endParaRPr dirty="0"/>
          </a:p>
        </p:txBody>
      </p:sp>
      <p:sp>
        <p:nvSpPr>
          <p:cNvPr id="241" name="Google Shape;241;p35"/>
          <p:cNvSpPr txBox="1">
            <a:spLocks noGrp="1"/>
          </p:cNvSpPr>
          <p:nvPr>
            <p:ph type="title" idx="4"/>
          </p:nvPr>
        </p:nvSpPr>
        <p:spPr>
          <a:xfrm>
            <a:off x="6087600" y="2784563"/>
            <a:ext cx="2336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200" dirty="0"/>
              <a:t>Minimize erros</a:t>
            </a:r>
            <a:endParaRPr sz="2200" dirty="0"/>
          </a:p>
        </p:txBody>
      </p:sp>
      <p:sp>
        <p:nvSpPr>
          <p:cNvPr id="242" name="Google Shape;242;p35"/>
          <p:cNvSpPr txBox="1">
            <a:spLocks noGrp="1"/>
          </p:cNvSpPr>
          <p:nvPr>
            <p:ph type="subTitle" idx="5"/>
          </p:nvPr>
        </p:nvSpPr>
        <p:spPr>
          <a:xfrm>
            <a:off x="6109149" y="3312263"/>
            <a:ext cx="2336400" cy="102291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a:t>Improving the efficiency and clarity of all stakeholders' obligations to keep the project running smoothly.</a:t>
            </a:r>
            <a:endParaRPr dirty="0"/>
          </a:p>
        </p:txBody>
      </p:sp>
      <p:sp>
        <p:nvSpPr>
          <p:cNvPr id="243" name="Google Shape;243;p35"/>
          <p:cNvSpPr/>
          <p:nvPr/>
        </p:nvSpPr>
        <p:spPr>
          <a:xfrm>
            <a:off x="3887710" y="1999727"/>
            <a:ext cx="1368600" cy="813300"/>
          </a:xfrm>
          <a:prstGeom prst="roundRect">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44" name="Google Shape;244;p35"/>
          <p:cNvSpPr/>
          <p:nvPr/>
        </p:nvSpPr>
        <p:spPr>
          <a:xfrm>
            <a:off x="1203899" y="1999726"/>
            <a:ext cx="1368600" cy="813300"/>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45" name="Google Shape;245;p35"/>
          <p:cNvSpPr/>
          <p:nvPr/>
        </p:nvSpPr>
        <p:spPr>
          <a:xfrm>
            <a:off x="6571505" y="1999726"/>
            <a:ext cx="1368600" cy="813300"/>
          </a:xfrm>
          <a:prstGeom prst="roundRect">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246" name="Google Shape;246;p35"/>
          <p:cNvGrpSpPr/>
          <p:nvPr/>
        </p:nvGrpSpPr>
        <p:grpSpPr>
          <a:xfrm>
            <a:off x="4336990" y="2226282"/>
            <a:ext cx="469699" cy="360049"/>
            <a:chOff x="2567841" y="1994124"/>
            <a:chExt cx="399812" cy="306477"/>
          </a:xfrm>
        </p:grpSpPr>
        <p:sp>
          <p:nvSpPr>
            <p:cNvPr id="247" name="Google Shape;247;p3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35"/>
          <p:cNvGrpSpPr/>
          <p:nvPr/>
        </p:nvGrpSpPr>
        <p:grpSpPr>
          <a:xfrm>
            <a:off x="1720748" y="2211329"/>
            <a:ext cx="334639" cy="438937"/>
            <a:chOff x="1805901" y="1960358"/>
            <a:chExt cx="284847" cy="373627"/>
          </a:xfrm>
        </p:grpSpPr>
        <p:sp>
          <p:nvSpPr>
            <p:cNvPr id="251" name="Google Shape;251;p35"/>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35"/>
          <p:cNvGrpSpPr/>
          <p:nvPr/>
        </p:nvGrpSpPr>
        <p:grpSpPr>
          <a:xfrm>
            <a:off x="7054025" y="2205140"/>
            <a:ext cx="403273" cy="402375"/>
            <a:chOff x="1745217" y="1515471"/>
            <a:chExt cx="343269" cy="342505"/>
          </a:xfrm>
        </p:grpSpPr>
        <p:sp>
          <p:nvSpPr>
            <p:cNvPr id="254" name="Google Shape;254;p35"/>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8" name="Google Shape;258;p35"/>
          <p:cNvCxnSpPr/>
          <p:nvPr/>
        </p:nvCxnSpPr>
        <p:spPr>
          <a:xfrm>
            <a:off x="2637112" y="1195115"/>
            <a:ext cx="1390500" cy="0"/>
          </a:xfrm>
          <a:prstGeom prst="straightConnector1">
            <a:avLst/>
          </a:prstGeom>
          <a:noFill/>
          <a:ln w="38100" cap="flat" cmpd="sng">
            <a:solidFill>
              <a:schemeClr val="accent1"/>
            </a:solidFill>
            <a:prstDash val="solid"/>
            <a:round/>
            <a:headEnd type="none" w="med" len="med"/>
            <a:tailEnd type="none" w="med" len="med"/>
          </a:ln>
        </p:spPr>
      </p:cxnSp>
      <p:sp>
        <p:nvSpPr>
          <p:cNvPr id="2" name="Google Shape;198;p32">
            <a:extLst>
              <a:ext uri="{FF2B5EF4-FFF2-40B4-BE49-F238E27FC236}">
                <a16:creationId xmlns:a16="http://schemas.microsoft.com/office/drawing/2014/main" id="{04E0FE7C-017F-63EE-2CC1-9DDFEB9406D6}"/>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A233AAEF-B010-EE03-8EDE-CB8B227FDC5F}"/>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01</a:t>
            </a:r>
          </a:p>
        </p:txBody>
      </p:sp>
      <p:sp>
        <p:nvSpPr>
          <p:cNvPr id="4" name="Google Shape;237;p35">
            <a:extLst>
              <a:ext uri="{FF2B5EF4-FFF2-40B4-BE49-F238E27FC236}">
                <a16:creationId xmlns:a16="http://schemas.microsoft.com/office/drawing/2014/main" id="{91A5EC18-BFD6-5261-2593-E81B63AB6DE7}"/>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Business Case</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511"/>
        <p:cNvGrpSpPr/>
        <p:nvPr/>
      </p:nvGrpSpPr>
      <p:grpSpPr>
        <a:xfrm>
          <a:off x="0" y="0"/>
          <a:ext cx="0" cy="0"/>
          <a:chOff x="0" y="0"/>
          <a:chExt cx="0" cy="0"/>
        </a:xfrm>
      </p:grpSpPr>
      <p:grpSp>
        <p:nvGrpSpPr>
          <p:cNvPr id="7512" name="Google Shape;7512;p63"/>
          <p:cNvGrpSpPr/>
          <p:nvPr/>
        </p:nvGrpSpPr>
        <p:grpSpPr>
          <a:xfrm>
            <a:off x="4796684" y="970941"/>
            <a:ext cx="745431" cy="718863"/>
            <a:chOff x="4249973" y="1201875"/>
            <a:chExt cx="1958568" cy="1888762"/>
          </a:xfrm>
        </p:grpSpPr>
        <p:sp>
          <p:nvSpPr>
            <p:cNvPr id="7513" name="Google Shape;7513;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63"/>
            <p:cNvGrpSpPr/>
            <p:nvPr/>
          </p:nvGrpSpPr>
          <p:grpSpPr>
            <a:xfrm>
              <a:off x="5853086" y="1789142"/>
              <a:ext cx="355454" cy="1048099"/>
              <a:chOff x="5576108" y="2016725"/>
              <a:chExt cx="565200" cy="1666560"/>
            </a:xfrm>
          </p:grpSpPr>
          <p:sp>
            <p:nvSpPr>
              <p:cNvPr id="7515" name="Google Shape;7515;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16" name="Google Shape;7516;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63"/>
            <p:cNvGrpSpPr/>
            <p:nvPr/>
          </p:nvGrpSpPr>
          <p:grpSpPr>
            <a:xfrm>
              <a:off x="4869455" y="2691676"/>
              <a:ext cx="1013897" cy="398961"/>
              <a:chOff x="4012057" y="3451825"/>
              <a:chExt cx="1612175" cy="634379"/>
            </a:xfrm>
          </p:grpSpPr>
          <p:sp>
            <p:nvSpPr>
              <p:cNvPr id="7518" name="Google Shape;7518;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19" name="Google Shape;7519;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3"/>
            <p:cNvGrpSpPr/>
            <p:nvPr/>
          </p:nvGrpSpPr>
          <p:grpSpPr>
            <a:xfrm>
              <a:off x="4276937" y="2155961"/>
              <a:ext cx="651965" cy="891358"/>
              <a:chOff x="3069908" y="2599997"/>
              <a:chExt cx="1036675" cy="1417328"/>
            </a:xfrm>
          </p:grpSpPr>
          <p:sp>
            <p:nvSpPr>
              <p:cNvPr id="7521" name="Google Shape;7521;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22" name="Google Shape;7522;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63"/>
            <p:cNvGrpSpPr/>
            <p:nvPr/>
          </p:nvGrpSpPr>
          <p:grpSpPr>
            <a:xfrm>
              <a:off x="5054918" y="1201875"/>
              <a:ext cx="999548" cy="602711"/>
              <a:chOff x="4306958" y="1082925"/>
              <a:chExt cx="1589359" cy="958358"/>
            </a:xfrm>
          </p:grpSpPr>
          <p:sp>
            <p:nvSpPr>
              <p:cNvPr id="7524" name="Google Shape;7524;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25" name="Google Shape;7525;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3"/>
            <p:cNvGrpSpPr/>
            <p:nvPr/>
          </p:nvGrpSpPr>
          <p:grpSpPr>
            <a:xfrm>
              <a:off x="4249973" y="1303451"/>
              <a:ext cx="799317" cy="841334"/>
              <a:chOff x="3027033" y="1244439"/>
              <a:chExt cx="1270977" cy="1337786"/>
            </a:xfrm>
          </p:grpSpPr>
          <p:sp>
            <p:nvSpPr>
              <p:cNvPr id="7527" name="Google Shape;7527;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528" name="Google Shape;7528;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63"/>
          <p:cNvGrpSpPr/>
          <p:nvPr/>
        </p:nvGrpSpPr>
        <p:grpSpPr>
          <a:xfrm>
            <a:off x="713057" y="1849390"/>
            <a:ext cx="761767" cy="729896"/>
            <a:chOff x="2657744" y="2337745"/>
            <a:chExt cx="832987" cy="798137"/>
          </a:xfrm>
        </p:grpSpPr>
        <p:sp>
          <p:nvSpPr>
            <p:cNvPr id="7530" name="Google Shape;7530;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3"/>
          <p:cNvGrpSpPr/>
          <p:nvPr/>
        </p:nvGrpSpPr>
        <p:grpSpPr>
          <a:xfrm>
            <a:off x="3224022" y="1852597"/>
            <a:ext cx="685569" cy="723586"/>
            <a:chOff x="3398134" y="2057755"/>
            <a:chExt cx="704087" cy="743130"/>
          </a:xfrm>
        </p:grpSpPr>
        <p:grpSp>
          <p:nvGrpSpPr>
            <p:cNvPr id="7537" name="Google Shape;7537;p63"/>
            <p:cNvGrpSpPr/>
            <p:nvPr/>
          </p:nvGrpSpPr>
          <p:grpSpPr>
            <a:xfrm>
              <a:off x="3398134" y="2290183"/>
              <a:ext cx="315300" cy="219900"/>
              <a:chOff x="3398134" y="2290183"/>
              <a:chExt cx="315300" cy="219900"/>
            </a:xfrm>
          </p:grpSpPr>
          <p:sp>
            <p:nvSpPr>
              <p:cNvPr id="7538" name="Google Shape;7538;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39" name="Google Shape;7539;p63"/>
              <p:cNvCxnSpPr>
                <a:stCxn id="753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540" name="Google Shape;7540;p63"/>
            <p:cNvGrpSpPr/>
            <p:nvPr/>
          </p:nvGrpSpPr>
          <p:grpSpPr>
            <a:xfrm>
              <a:off x="3547823" y="2467358"/>
              <a:ext cx="219900" cy="333527"/>
              <a:chOff x="3547823" y="2467358"/>
              <a:chExt cx="219900" cy="333527"/>
            </a:xfrm>
          </p:grpSpPr>
          <p:sp>
            <p:nvSpPr>
              <p:cNvPr id="7541" name="Google Shape;7541;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2" name="Google Shape;7542;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543" name="Google Shape;7543;p63"/>
            <p:cNvGrpSpPr/>
            <p:nvPr/>
          </p:nvGrpSpPr>
          <p:grpSpPr>
            <a:xfrm>
              <a:off x="3734138" y="2467358"/>
              <a:ext cx="219900" cy="333527"/>
              <a:chOff x="3734138" y="2467358"/>
              <a:chExt cx="219900" cy="333527"/>
            </a:xfrm>
          </p:grpSpPr>
          <p:sp>
            <p:nvSpPr>
              <p:cNvPr id="7544" name="Google Shape;7544;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5" name="Google Shape;7545;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546" name="Google Shape;7546;p63"/>
            <p:cNvGrpSpPr/>
            <p:nvPr/>
          </p:nvGrpSpPr>
          <p:grpSpPr>
            <a:xfrm>
              <a:off x="3787560" y="2288011"/>
              <a:ext cx="314661" cy="219900"/>
              <a:chOff x="3787560" y="2288011"/>
              <a:chExt cx="314661" cy="219900"/>
            </a:xfrm>
          </p:grpSpPr>
          <p:sp>
            <p:nvSpPr>
              <p:cNvPr id="7547" name="Google Shape;7547;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8" name="Google Shape;7548;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549" name="Google Shape;7549;p63"/>
            <p:cNvGrpSpPr/>
            <p:nvPr/>
          </p:nvGrpSpPr>
          <p:grpSpPr>
            <a:xfrm>
              <a:off x="3637290" y="2057755"/>
              <a:ext cx="219900" cy="335499"/>
              <a:chOff x="3637290" y="2057755"/>
              <a:chExt cx="219900" cy="335499"/>
            </a:xfrm>
          </p:grpSpPr>
          <p:sp>
            <p:nvSpPr>
              <p:cNvPr id="7550" name="Google Shape;7550;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551" name="Google Shape;7551;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552" name="Google Shape;7552;p63"/>
          <p:cNvGrpSpPr/>
          <p:nvPr/>
        </p:nvGrpSpPr>
        <p:grpSpPr>
          <a:xfrm>
            <a:off x="4899244" y="1859292"/>
            <a:ext cx="710153" cy="710153"/>
            <a:chOff x="5007123" y="2079403"/>
            <a:chExt cx="687600" cy="687600"/>
          </a:xfrm>
        </p:grpSpPr>
        <p:sp>
          <p:nvSpPr>
            <p:cNvPr id="7553" name="Google Shape;7553;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63"/>
          <p:cNvGrpSpPr/>
          <p:nvPr/>
        </p:nvGrpSpPr>
        <p:grpSpPr>
          <a:xfrm>
            <a:off x="5708681" y="1853799"/>
            <a:ext cx="720998" cy="721183"/>
            <a:chOff x="5797446" y="2063053"/>
            <a:chExt cx="698100" cy="698280"/>
          </a:xfrm>
        </p:grpSpPr>
        <p:sp>
          <p:nvSpPr>
            <p:cNvPr id="7558" name="Google Shape;7558;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63"/>
          <p:cNvGrpSpPr/>
          <p:nvPr/>
        </p:nvGrpSpPr>
        <p:grpSpPr>
          <a:xfrm>
            <a:off x="8153828" y="3499404"/>
            <a:ext cx="280585" cy="673164"/>
            <a:chOff x="8075075" y="3754290"/>
            <a:chExt cx="255612" cy="613194"/>
          </a:xfrm>
        </p:grpSpPr>
        <p:grpSp>
          <p:nvGrpSpPr>
            <p:cNvPr id="7563" name="Google Shape;7563;p63"/>
            <p:cNvGrpSpPr/>
            <p:nvPr/>
          </p:nvGrpSpPr>
          <p:grpSpPr>
            <a:xfrm>
              <a:off x="8075075" y="3754290"/>
              <a:ext cx="255612" cy="613194"/>
              <a:chOff x="8075075" y="3754290"/>
              <a:chExt cx="255612" cy="613194"/>
            </a:xfrm>
          </p:grpSpPr>
          <p:sp>
            <p:nvSpPr>
              <p:cNvPr id="7564" name="Google Shape;7564;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6" name="Google Shape;7566;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63"/>
          <p:cNvGrpSpPr/>
          <p:nvPr/>
        </p:nvGrpSpPr>
        <p:grpSpPr>
          <a:xfrm>
            <a:off x="5270887" y="3488200"/>
            <a:ext cx="470352" cy="683745"/>
            <a:chOff x="1697726" y="3244179"/>
            <a:chExt cx="788124" cy="1146069"/>
          </a:xfrm>
        </p:grpSpPr>
        <p:sp>
          <p:nvSpPr>
            <p:cNvPr id="7568" name="Google Shape;7568;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0" name="Google Shape;7570;p63"/>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1" name="Google Shape;7571;p63"/>
          <p:cNvGrpSpPr/>
          <p:nvPr/>
        </p:nvGrpSpPr>
        <p:grpSpPr>
          <a:xfrm>
            <a:off x="5892037" y="3499402"/>
            <a:ext cx="293891" cy="293845"/>
            <a:chOff x="6134814" y="3754290"/>
            <a:chExt cx="293891" cy="293845"/>
          </a:xfrm>
        </p:grpSpPr>
        <p:sp>
          <p:nvSpPr>
            <p:cNvPr id="7572" name="Google Shape;7572;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3"/>
          <p:cNvGrpSpPr/>
          <p:nvPr/>
        </p:nvGrpSpPr>
        <p:grpSpPr>
          <a:xfrm>
            <a:off x="5892037" y="3878074"/>
            <a:ext cx="293891" cy="293891"/>
            <a:chOff x="6134814" y="4086186"/>
            <a:chExt cx="293891" cy="293891"/>
          </a:xfrm>
        </p:grpSpPr>
        <p:sp>
          <p:nvSpPr>
            <p:cNvPr id="7575" name="Google Shape;7575;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63"/>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3"/>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63"/>
          <p:cNvGrpSpPr/>
          <p:nvPr/>
        </p:nvGrpSpPr>
        <p:grpSpPr>
          <a:xfrm>
            <a:off x="7817013" y="2706766"/>
            <a:ext cx="622883" cy="621944"/>
            <a:chOff x="1187048" y="238125"/>
            <a:chExt cx="5256397" cy="5248476"/>
          </a:xfrm>
        </p:grpSpPr>
        <p:sp>
          <p:nvSpPr>
            <p:cNvPr id="7580" name="Google Shape;7580;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63"/>
          <p:cNvGrpSpPr/>
          <p:nvPr/>
        </p:nvGrpSpPr>
        <p:grpSpPr>
          <a:xfrm>
            <a:off x="2274118" y="2716375"/>
            <a:ext cx="1310987" cy="612407"/>
            <a:chOff x="238125" y="1188750"/>
            <a:chExt cx="7140450" cy="3335550"/>
          </a:xfrm>
        </p:grpSpPr>
        <p:sp>
          <p:nvSpPr>
            <p:cNvPr id="7585" name="Google Shape;7585;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63"/>
          <p:cNvGrpSpPr/>
          <p:nvPr/>
        </p:nvGrpSpPr>
        <p:grpSpPr>
          <a:xfrm>
            <a:off x="6599990" y="2706930"/>
            <a:ext cx="1110299" cy="621702"/>
            <a:chOff x="238125" y="1335475"/>
            <a:chExt cx="5418735" cy="3034175"/>
          </a:xfrm>
        </p:grpSpPr>
        <p:sp>
          <p:nvSpPr>
            <p:cNvPr id="7591" name="Google Shape;7591;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63"/>
          <p:cNvGrpSpPr/>
          <p:nvPr/>
        </p:nvGrpSpPr>
        <p:grpSpPr>
          <a:xfrm>
            <a:off x="5417649" y="2703827"/>
            <a:ext cx="1074451" cy="627181"/>
            <a:chOff x="5359127" y="2910889"/>
            <a:chExt cx="1097723" cy="640831"/>
          </a:xfrm>
        </p:grpSpPr>
        <p:grpSp>
          <p:nvGrpSpPr>
            <p:cNvPr id="7595" name="Google Shape;7595;p63"/>
            <p:cNvGrpSpPr/>
            <p:nvPr/>
          </p:nvGrpSpPr>
          <p:grpSpPr>
            <a:xfrm>
              <a:off x="5929791" y="3263088"/>
              <a:ext cx="527060" cy="287097"/>
              <a:chOff x="5929791" y="3263088"/>
              <a:chExt cx="527060" cy="287097"/>
            </a:xfrm>
          </p:grpSpPr>
          <p:sp>
            <p:nvSpPr>
              <p:cNvPr id="7596" name="Google Shape;7596;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597" name="Google Shape;7597;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598" name="Google Shape;7598;p63"/>
            <p:cNvGrpSpPr/>
            <p:nvPr/>
          </p:nvGrpSpPr>
          <p:grpSpPr>
            <a:xfrm>
              <a:off x="5359127" y="3263089"/>
              <a:ext cx="526428" cy="288631"/>
              <a:chOff x="5359127" y="3263089"/>
              <a:chExt cx="526428" cy="288631"/>
            </a:xfrm>
          </p:grpSpPr>
          <p:sp>
            <p:nvSpPr>
              <p:cNvPr id="7599" name="Google Shape;7599;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00" name="Google Shape;7600;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601" name="Google Shape;7601;p63"/>
            <p:cNvGrpSpPr/>
            <p:nvPr/>
          </p:nvGrpSpPr>
          <p:grpSpPr>
            <a:xfrm>
              <a:off x="5551525" y="2910889"/>
              <a:ext cx="520901" cy="610283"/>
              <a:chOff x="5551525" y="2910889"/>
              <a:chExt cx="520901" cy="610283"/>
            </a:xfrm>
          </p:grpSpPr>
          <p:sp>
            <p:nvSpPr>
              <p:cNvPr id="7602" name="Google Shape;7602;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03" name="Google Shape;7603;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604" name="Google Shape;7604;p63"/>
            <p:cNvGrpSpPr/>
            <p:nvPr/>
          </p:nvGrpSpPr>
          <p:grpSpPr>
            <a:xfrm>
              <a:off x="5743962" y="2919100"/>
              <a:ext cx="623674" cy="284502"/>
              <a:chOff x="5743962" y="2919100"/>
              <a:chExt cx="623674" cy="284502"/>
            </a:xfrm>
          </p:grpSpPr>
          <p:sp>
            <p:nvSpPr>
              <p:cNvPr id="7605" name="Google Shape;7605;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606" name="Google Shape;7606;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607" name="Google Shape;7607;p63"/>
          <p:cNvGrpSpPr/>
          <p:nvPr/>
        </p:nvGrpSpPr>
        <p:grpSpPr>
          <a:xfrm>
            <a:off x="7568863" y="1854538"/>
            <a:ext cx="874976" cy="719600"/>
            <a:chOff x="7608988" y="2093194"/>
            <a:chExt cx="817276" cy="672147"/>
          </a:xfrm>
        </p:grpSpPr>
        <p:cxnSp>
          <p:nvCxnSpPr>
            <p:cNvPr id="7608" name="Google Shape;7608;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09" name="Google Shape;7609;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10" name="Google Shape;7610;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11" name="Google Shape;7611;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612" name="Google Shape;7612;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613" name="Google Shape;7613;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614" name="Google Shape;7614;p63"/>
            <p:cNvGrpSpPr/>
            <p:nvPr/>
          </p:nvGrpSpPr>
          <p:grpSpPr>
            <a:xfrm>
              <a:off x="7721175" y="2093194"/>
              <a:ext cx="599587" cy="623846"/>
              <a:chOff x="7721175" y="2093194"/>
              <a:chExt cx="599587" cy="623846"/>
            </a:xfrm>
          </p:grpSpPr>
          <p:grpSp>
            <p:nvGrpSpPr>
              <p:cNvPr id="7615" name="Google Shape;7615;p63"/>
              <p:cNvGrpSpPr/>
              <p:nvPr/>
            </p:nvGrpSpPr>
            <p:grpSpPr>
              <a:xfrm>
                <a:off x="7721175" y="2093194"/>
                <a:ext cx="291605" cy="623846"/>
                <a:chOff x="9405575" y="2061418"/>
                <a:chExt cx="291605" cy="623846"/>
              </a:xfrm>
            </p:grpSpPr>
            <p:sp>
              <p:nvSpPr>
                <p:cNvPr id="7616" name="Google Shape;7616;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3"/>
              <p:cNvGrpSpPr/>
              <p:nvPr/>
            </p:nvGrpSpPr>
            <p:grpSpPr>
              <a:xfrm flipH="1">
                <a:off x="8029157" y="2093194"/>
                <a:ext cx="291605" cy="623846"/>
                <a:chOff x="9405575" y="2061418"/>
                <a:chExt cx="291605" cy="623846"/>
              </a:xfrm>
            </p:grpSpPr>
            <p:sp>
              <p:nvSpPr>
                <p:cNvPr id="7624" name="Google Shape;7624;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31" name="Google Shape;7631;p63"/>
          <p:cNvGrpSpPr/>
          <p:nvPr/>
        </p:nvGrpSpPr>
        <p:grpSpPr>
          <a:xfrm>
            <a:off x="4013299" y="970941"/>
            <a:ext cx="712557" cy="785901"/>
            <a:chOff x="4206459" y="1191441"/>
            <a:chExt cx="712557" cy="785901"/>
          </a:xfrm>
        </p:grpSpPr>
        <p:sp>
          <p:nvSpPr>
            <p:cNvPr id="7632" name="Google Shape;7632;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6" name="Google Shape;7636;p63"/>
            <p:cNvGrpSpPr/>
            <p:nvPr/>
          </p:nvGrpSpPr>
          <p:grpSpPr>
            <a:xfrm>
              <a:off x="4644280" y="1290523"/>
              <a:ext cx="143716" cy="29463"/>
              <a:chOff x="4644280" y="1290523"/>
              <a:chExt cx="143716" cy="29463"/>
            </a:xfrm>
          </p:grpSpPr>
          <p:sp>
            <p:nvSpPr>
              <p:cNvPr id="7637" name="Google Shape;7637;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3"/>
            <p:cNvGrpSpPr/>
            <p:nvPr/>
          </p:nvGrpSpPr>
          <p:grpSpPr>
            <a:xfrm>
              <a:off x="4356567" y="1191441"/>
              <a:ext cx="143690" cy="29488"/>
              <a:chOff x="4356567" y="1191441"/>
              <a:chExt cx="143690" cy="29488"/>
            </a:xfrm>
          </p:grpSpPr>
          <p:sp>
            <p:nvSpPr>
              <p:cNvPr id="7642" name="Google Shape;7642;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63"/>
            <p:cNvGrpSpPr/>
            <p:nvPr/>
          </p:nvGrpSpPr>
          <p:grpSpPr>
            <a:xfrm>
              <a:off x="4339009" y="1863727"/>
              <a:ext cx="143703" cy="29476"/>
              <a:chOff x="4339009" y="1863727"/>
              <a:chExt cx="143703" cy="29476"/>
            </a:xfrm>
          </p:grpSpPr>
          <p:sp>
            <p:nvSpPr>
              <p:cNvPr id="7647" name="Google Shape;7647;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3"/>
            <p:cNvGrpSpPr/>
            <p:nvPr/>
          </p:nvGrpSpPr>
          <p:grpSpPr>
            <a:xfrm>
              <a:off x="4206459" y="1607315"/>
              <a:ext cx="29539" cy="142899"/>
              <a:chOff x="4206459" y="1607315"/>
              <a:chExt cx="29539" cy="142899"/>
            </a:xfrm>
          </p:grpSpPr>
          <p:sp>
            <p:nvSpPr>
              <p:cNvPr id="7652" name="Google Shape;7652;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6" name="Google Shape;7656;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0" name="Google Shape;7660;p63"/>
            <p:cNvGrpSpPr/>
            <p:nvPr/>
          </p:nvGrpSpPr>
          <p:grpSpPr>
            <a:xfrm>
              <a:off x="4889463" y="1423737"/>
              <a:ext cx="29552" cy="142899"/>
              <a:chOff x="4889463" y="1423737"/>
              <a:chExt cx="29552" cy="142899"/>
            </a:xfrm>
          </p:grpSpPr>
          <p:sp>
            <p:nvSpPr>
              <p:cNvPr id="7661" name="Google Shape;7661;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63"/>
            <p:cNvGrpSpPr/>
            <p:nvPr/>
          </p:nvGrpSpPr>
          <p:grpSpPr>
            <a:xfrm>
              <a:off x="4771663" y="1876896"/>
              <a:ext cx="108651" cy="100447"/>
              <a:chOff x="4771663" y="1876896"/>
              <a:chExt cx="108651" cy="100447"/>
            </a:xfrm>
          </p:grpSpPr>
          <p:sp>
            <p:nvSpPr>
              <p:cNvPr id="7666" name="Google Shape;7666;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0" name="Google Shape;7670;p63"/>
          <p:cNvGrpSpPr/>
          <p:nvPr/>
        </p:nvGrpSpPr>
        <p:grpSpPr>
          <a:xfrm>
            <a:off x="4008774" y="1854164"/>
            <a:ext cx="791287" cy="720350"/>
            <a:chOff x="267375" y="1071875"/>
            <a:chExt cx="470500" cy="428550"/>
          </a:xfrm>
        </p:grpSpPr>
        <p:sp>
          <p:nvSpPr>
            <p:cNvPr id="7671" name="Google Shape;7671;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3"/>
          <p:cNvGrpSpPr/>
          <p:nvPr/>
        </p:nvGrpSpPr>
        <p:grpSpPr>
          <a:xfrm>
            <a:off x="709269" y="3498794"/>
            <a:ext cx="1408444" cy="673166"/>
            <a:chOff x="712664" y="3693287"/>
            <a:chExt cx="1460738" cy="698160"/>
          </a:xfrm>
        </p:grpSpPr>
        <p:grpSp>
          <p:nvGrpSpPr>
            <p:cNvPr id="7680" name="Google Shape;7680;p63"/>
            <p:cNvGrpSpPr/>
            <p:nvPr/>
          </p:nvGrpSpPr>
          <p:grpSpPr>
            <a:xfrm>
              <a:off x="1380079" y="4133090"/>
              <a:ext cx="234048" cy="258099"/>
              <a:chOff x="1380079" y="4133090"/>
              <a:chExt cx="234048" cy="258099"/>
            </a:xfrm>
          </p:grpSpPr>
          <p:sp>
            <p:nvSpPr>
              <p:cNvPr id="7681" name="Google Shape;7681;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63"/>
            <p:cNvGrpSpPr/>
            <p:nvPr/>
          </p:nvGrpSpPr>
          <p:grpSpPr>
            <a:xfrm>
              <a:off x="884610" y="3864082"/>
              <a:ext cx="1118566" cy="527275"/>
              <a:chOff x="890961" y="3865463"/>
              <a:chExt cx="1115221" cy="525698"/>
            </a:xfrm>
          </p:grpSpPr>
          <p:sp>
            <p:nvSpPr>
              <p:cNvPr id="7685" name="Google Shape;7685;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3"/>
            <p:cNvGrpSpPr/>
            <p:nvPr/>
          </p:nvGrpSpPr>
          <p:grpSpPr>
            <a:xfrm>
              <a:off x="712664" y="3693287"/>
              <a:ext cx="1460738" cy="698160"/>
              <a:chOff x="712664" y="3693025"/>
              <a:chExt cx="1460738" cy="698160"/>
            </a:xfrm>
          </p:grpSpPr>
          <p:sp>
            <p:nvSpPr>
              <p:cNvPr id="7689" name="Google Shape;7689;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5" name="Google Shape;7695;p63"/>
          <p:cNvGrpSpPr/>
          <p:nvPr/>
        </p:nvGrpSpPr>
        <p:grpSpPr>
          <a:xfrm>
            <a:off x="3146985" y="970941"/>
            <a:ext cx="795485" cy="738831"/>
            <a:chOff x="3348603" y="1236445"/>
            <a:chExt cx="749256" cy="695894"/>
          </a:xfrm>
        </p:grpSpPr>
        <p:grpSp>
          <p:nvGrpSpPr>
            <p:cNvPr id="7696" name="Google Shape;7696;p63"/>
            <p:cNvGrpSpPr/>
            <p:nvPr/>
          </p:nvGrpSpPr>
          <p:grpSpPr>
            <a:xfrm>
              <a:off x="3583779" y="1236445"/>
              <a:ext cx="293795" cy="285811"/>
              <a:chOff x="3750225" y="1774000"/>
              <a:chExt cx="149575" cy="145525"/>
            </a:xfrm>
          </p:grpSpPr>
          <p:sp>
            <p:nvSpPr>
              <p:cNvPr id="7697" name="Google Shape;7697;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3"/>
            <p:cNvGrpSpPr/>
            <p:nvPr/>
          </p:nvGrpSpPr>
          <p:grpSpPr>
            <a:xfrm>
              <a:off x="3775534" y="1462599"/>
              <a:ext cx="322325" cy="285958"/>
              <a:chOff x="3847850" y="1889150"/>
              <a:chExt cx="164100" cy="145600"/>
            </a:xfrm>
          </p:grpSpPr>
          <p:sp>
            <p:nvSpPr>
              <p:cNvPr id="7700" name="Google Shape;7700;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63"/>
            <p:cNvGrpSpPr/>
            <p:nvPr/>
          </p:nvGrpSpPr>
          <p:grpSpPr>
            <a:xfrm>
              <a:off x="3545329" y="1646528"/>
              <a:ext cx="293746" cy="285811"/>
              <a:chOff x="3730650" y="1982800"/>
              <a:chExt cx="149550" cy="145525"/>
            </a:xfrm>
          </p:grpSpPr>
          <p:sp>
            <p:nvSpPr>
              <p:cNvPr id="7703" name="Google Shape;7703;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63"/>
            <p:cNvGrpSpPr/>
            <p:nvPr/>
          </p:nvGrpSpPr>
          <p:grpSpPr>
            <a:xfrm>
              <a:off x="3348603" y="1415046"/>
              <a:ext cx="294384" cy="284387"/>
              <a:chOff x="3630494" y="1864938"/>
              <a:chExt cx="149875" cy="144800"/>
            </a:xfrm>
          </p:grpSpPr>
          <p:sp>
            <p:nvSpPr>
              <p:cNvPr id="7706" name="Google Shape;7706;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8" name="Google Shape;7708;p63"/>
          <p:cNvGrpSpPr/>
          <p:nvPr/>
        </p:nvGrpSpPr>
        <p:grpSpPr>
          <a:xfrm>
            <a:off x="2268512" y="3493837"/>
            <a:ext cx="1324924" cy="678083"/>
            <a:chOff x="2413923" y="3711366"/>
            <a:chExt cx="1374117" cy="703260"/>
          </a:xfrm>
        </p:grpSpPr>
        <p:grpSp>
          <p:nvGrpSpPr>
            <p:cNvPr id="7709" name="Google Shape;7709;p63"/>
            <p:cNvGrpSpPr/>
            <p:nvPr/>
          </p:nvGrpSpPr>
          <p:grpSpPr>
            <a:xfrm>
              <a:off x="2413923" y="3711366"/>
              <a:ext cx="1374117" cy="703260"/>
              <a:chOff x="2413923" y="3711366"/>
              <a:chExt cx="1374117" cy="703260"/>
            </a:xfrm>
          </p:grpSpPr>
          <p:sp>
            <p:nvSpPr>
              <p:cNvPr id="7710" name="Google Shape;7710;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1" name="Google Shape;7711;p63"/>
              <p:cNvGrpSpPr/>
              <p:nvPr/>
            </p:nvGrpSpPr>
            <p:grpSpPr>
              <a:xfrm>
                <a:off x="2600284" y="3808654"/>
                <a:ext cx="234506" cy="138009"/>
                <a:chOff x="2600284" y="3808654"/>
                <a:chExt cx="234506" cy="138009"/>
              </a:xfrm>
            </p:grpSpPr>
            <p:sp>
              <p:nvSpPr>
                <p:cNvPr id="7712" name="Google Shape;7712;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3" name="Google Shape;7713;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14" name="Google Shape;7714;p63"/>
              <p:cNvGrpSpPr/>
              <p:nvPr/>
            </p:nvGrpSpPr>
            <p:grpSpPr>
              <a:xfrm>
                <a:off x="3359659" y="3805664"/>
                <a:ext cx="232294" cy="141000"/>
                <a:chOff x="3359659" y="3805664"/>
                <a:chExt cx="232294" cy="141000"/>
              </a:xfrm>
            </p:grpSpPr>
            <p:sp>
              <p:nvSpPr>
                <p:cNvPr id="7715" name="Google Shape;7715;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6" name="Google Shape;7716;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17" name="Google Shape;7717;p63"/>
              <p:cNvGrpSpPr/>
              <p:nvPr/>
            </p:nvGrpSpPr>
            <p:grpSpPr>
              <a:xfrm>
                <a:off x="3067316" y="3711366"/>
                <a:ext cx="66900" cy="166809"/>
                <a:chOff x="3067316" y="3711366"/>
                <a:chExt cx="66900" cy="166809"/>
              </a:xfrm>
            </p:grpSpPr>
            <p:sp>
              <p:nvSpPr>
                <p:cNvPr id="7718" name="Google Shape;7718;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9" name="Google Shape;7719;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20" name="Google Shape;7720;p63"/>
              <p:cNvGrpSpPr/>
              <p:nvPr/>
            </p:nvGrpSpPr>
            <p:grpSpPr>
              <a:xfrm>
                <a:off x="2413923" y="4058666"/>
                <a:ext cx="224119" cy="66900"/>
                <a:chOff x="2413923" y="4058666"/>
                <a:chExt cx="224119" cy="66900"/>
              </a:xfrm>
            </p:grpSpPr>
            <p:sp>
              <p:nvSpPr>
                <p:cNvPr id="7721" name="Google Shape;7721;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22" name="Google Shape;7722;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723" name="Google Shape;7723;p63"/>
              <p:cNvGrpSpPr/>
              <p:nvPr/>
            </p:nvGrpSpPr>
            <p:grpSpPr>
              <a:xfrm>
                <a:off x="3564643" y="4058666"/>
                <a:ext cx="223397" cy="66900"/>
                <a:chOff x="3564643" y="4058666"/>
                <a:chExt cx="223397" cy="66900"/>
              </a:xfrm>
            </p:grpSpPr>
            <p:sp>
              <p:nvSpPr>
                <p:cNvPr id="7724" name="Google Shape;7724;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25" name="Google Shape;7725;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726" name="Google Shape;7726;p63"/>
            <p:cNvGrpSpPr/>
            <p:nvPr/>
          </p:nvGrpSpPr>
          <p:grpSpPr>
            <a:xfrm>
              <a:off x="2633353" y="3965763"/>
              <a:ext cx="933975" cy="445687"/>
              <a:chOff x="2633353" y="3965763"/>
              <a:chExt cx="933975" cy="445687"/>
            </a:xfrm>
          </p:grpSpPr>
          <p:sp>
            <p:nvSpPr>
              <p:cNvPr id="7727" name="Google Shape;7727;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9" name="Google Shape;7729;p63"/>
          <p:cNvGrpSpPr/>
          <p:nvPr/>
        </p:nvGrpSpPr>
        <p:grpSpPr>
          <a:xfrm>
            <a:off x="6392784" y="1044384"/>
            <a:ext cx="1131087" cy="587383"/>
            <a:chOff x="238125" y="999450"/>
            <a:chExt cx="7140700" cy="3708225"/>
          </a:xfrm>
        </p:grpSpPr>
        <p:sp>
          <p:nvSpPr>
            <p:cNvPr id="7730" name="Google Shape;7730;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3"/>
          <p:cNvGrpSpPr/>
          <p:nvPr/>
        </p:nvGrpSpPr>
        <p:grpSpPr>
          <a:xfrm>
            <a:off x="3744234" y="3493879"/>
            <a:ext cx="1375854" cy="678131"/>
            <a:chOff x="3913765" y="3641905"/>
            <a:chExt cx="1522805" cy="750560"/>
          </a:xfrm>
        </p:grpSpPr>
        <p:grpSp>
          <p:nvGrpSpPr>
            <p:cNvPr id="7740" name="Google Shape;7740;p63"/>
            <p:cNvGrpSpPr/>
            <p:nvPr/>
          </p:nvGrpSpPr>
          <p:grpSpPr>
            <a:xfrm>
              <a:off x="3913765" y="3997002"/>
              <a:ext cx="1522805" cy="395463"/>
              <a:chOff x="3913765" y="3997002"/>
              <a:chExt cx="1522805" cy="395463"/>
            </a:xfrm>
          </p:grpSpPr>
          <p:grpSp>
            <p:nvGrpSpPr>
              <p:cNvPr id="7741" name="Google Shape;7741;p63"/>
              <p:cNvGrpSpPr/>
              <p:nvPr/>
            </p:nvGrpSpPr>
            <p:grpSpPr>
              <a:xfrm>
                <a:off x="3913765" y="4138659"/>
                <a:ext cx="507602" cy="253806"/>
                <a:chOff x="3913765" y="4138659"/>
                <a:chExt cx="507602" cy="253806"/>
              </a:xfrm>
            </p:grpSpPr>
            <p:sp>
              <p:nvSpPr>
                <p:cNvPr id="7742" name="Google Shape;7742;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7744" name="Google Shape;7744;p63"/>
              <p:cNvGrpSpPr/>
              <p:nvPr/>
            </p:nvGrpSpPr>
            <p:grpSpPr>
              <a:xfrm>
                <a:off x="4421361" y="3997002"/>
                <a:ext cx="507618" cy="395463"/>
                <a:chOff x="4421361" y="3997002"/>
                <a:chExt cx="507618" cy="395463"/>
              </a:xfrm>
            </p:grpSpPr>
            <p:sp>
              <p:nvSpPr>
                <p:cNvPr id="7745" name="Google Shape;7745;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3"/>
              <p:cNvGrpSpPr/>
              <p:nvPr/>
            </p:nvGrpSpPr>
            <p:grpSpPr>
              <a:xfrm>
                <a:off x="4928973" y="4189418"/>
                <a:ext cx="507596" cy="203047"/>
                <a:chOff x="4928973" y="4189418"/>
                <a:chExt cx="507596" cy="203047"/>
              </a:xfrm>
            </p:grpSpPr>
            <p:sp>
              <p:nvSpPr>
                <p:cNvPr id="7748" name="Google Shape;7748;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0" name="Google Shape;7750;p63"/>
            <p:cNvGrpSpPr/>
            <p:nvPr/>
          </p:nvGrpSpPr>
          <p:grpSpPr>
            <a:xfrm>
              <a:off x="4482186" y="3641905"/>
              <a:ext cx="397605" cy="349784"/>
              <a:chOff x="2906375" y="1159725"/>
              <a:chExt cx="1860575" cy="1636800"/>
            </a:xfrm>
          </p:grpSpPr>
          <p:sp>
            <p:nvSpPr>
              <p:cNvPr id="7751" name="Google Shape;7751;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5" name="Google Shape;7755;p63"/>
          <p:cNvGrpSpPr/>
          <p:nvPr/>
        </p:nvGrpSpPr>
        <p:grpSpPr>
          <a:xfrm>
            <a:off x="6528943" y="1853805"/>
            <a:ext cx="940737" cy="721067"/>
            <a:chOff x="6599718" y="2068734"/>
            <a:chExt cx="940737" cy="721067"/>
          </a:xfrm>
        </p:grpSpPr>
        <p:sp>
          <p:nvSpPr>
            <p:cNvPr id="7756" name="Google Shape;7756;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2" name="Google Shape;7762;p63"/>
            <p:cNvGrpSpPr/>
            <p:nvPr/>
          </p:nvGrpSpPr>
          <p:grpSpPr>
            <a:xfrm>
              <a:off x="6836957" y="2068734"/>
              <a:ext cx="461892" cy="721067"/>
              <a:chOff x="6836957" y="2068734"/>
              <a:chExt cx="461892" cy="721067"/>
            </a:xfrm>
          </p:grpSpPr>
          <p:sp>
            <p:nvSpPr>
              <p:cNvPr id="7763" name="Google Shape;7763;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9" name="Google Shape;7769;p63"/>
              <p:cNvGrpSpPr/>
              <p:nvPr/>
            </p:nvGrpSpPr>
            <p:grpSpPr>
              <a:xfrm>
                <a:off x="6836957" y="2068734"/>
                <a:ext cx="461892" cy="721067"/>
                <a:chOff x="6836957" y="2068734"/>
                <a:chExt cx="461892" cy="721067"/>
              </a:xfrm>
            </p:grpSpPr>
            <p:sp>
              <p:nvSpPr>
                <p:cNvPr id="7770" name="Google Shape;7770;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77" name="Google Shape;7777;p63"/>
          <p:cNvGrpSpPr/>
          <p:nvPr/>
        </p:nvGrpSpPr>
        <p:grpSpPr>
          <a:xfrm>
            <a:off x="2412262" y="1858152"/>
            <a:ext cx="712577" cy="712374"/>
            <a:chOff x="2559249" y="2069323"/>
            <a:chExt cx="685566" cy="685634"/>
          </a:xfrm>
        </p:grpSpPr>
        <p:sp>
          <p:nvSpPr>
            <p:cNvPr id="7778" name="Google Shape;7778;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3"/>
          <p:cNvGrpSpPr/>
          <p:nvPr/>
        </p:nvGrpSpPr>
        <p:grpSpPr>
          <a:xfrm>
            <a:off x="7594699" y="970941"/>
            <a:ext cx="845645" cy="711911"/>
            <a:chOff x="951975" y="315800"/>
            <a:chExt cx="5860325" cy="4933550"/>
          </a:xfrm>
        </p:grpSpPr>
        <p:sp>
          <p:nvSpPr>
            <p:cNvPr id="7792" name="Google Shape;7792;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63"/>
          <p:cNvGrpSpPr/>
          <p:nvPr/>
        </p:nvGrpSpPr>
        <p:grpSpPr>
          <a:xfrm>
            <a:off x="3691828" y="2707050"/>
            <a:ext cx="1617932" cy="621724"/>
            <a:chOff x="3862800" y="3038525"/>
            <a:chExt cx="1329006" cy="510698"/>
          </a:xfrm>
        </p:grpSpPr>
        <p:sp>
          <p:nvSpPr>
            <p:cNvPr id="7801" name="Google Shape;7801;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3" name="Google Shape;7803;p63"/>
            <p:cNvGrpSpPr/>
            <p:nvPr/>
          </p:nvGrpSpPr>
          <p:grpSpPr>
            <a:xfrm>
              <a:off x="3967075" y="3040337"/>
              <a:ext cx="1019927" cy="402126"/>
              <a:chOff x="3967075" y="3040337"/>
              <a:chExt cx="1019927" cy="402126"/>
            </a:xfrm>
          </p:grpSpPr>
          <p:sp>
            <p:nvSpPr>
              <p:cNvPr id="7804" name="Google Shape;7804;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3"/>
            <p:cNvGrpSpPr/>
            <p:nvPr/>
          </p:nvGrpSpPr>
          <p:grpSpPr>
            <a:xfrm>
              <a:off x="4186700" y="3040337"/>
              <a:ext cx="390475" cy="183289"/>
              <a:chOff x="4186700" y="3040337"/>
              <a:chExt cx="390475" cy="183289"/>
            </a:xfrm>
          </p:grpSpPr>
          <p:sp>
            <p:nvSpPr>
              <p:cNvPr id="7807" name="Google Shape;7807;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63"/>
            <p:cNvGrpSpPr/>
            <p:nvPr/>
          </p:nvGrpSpPr>
          <p:grpSpPr>
            <a:xfrm>
              <a:off x="4073727" y="3040337"/>
              <a:ext cx="697794" cy="296263"/>
              <a:chOff x="4073727" y="3040337"/>
              <a:chExt cx="697794" cy="296263"/>
            </a:xfrm>
          </p:grpSpPr>
          <p:sp>
            <p:nvSpPr>
              <p:cNvPr id="7810" name="Google Shape;7810;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3"/>
            <p:cNvGrpSpPr/>
            <p:nvPr/>
          </p:nvGrpSpPr>
          <p:grpSpPr>
            <a:xfrm>
              <a:off x="3862800" y="3038525"/>
              <a:ext cx="1329006" cy="510698"/>
              <a:chOff x="3862800" y="3038525"/>
              <a:chExt cx="1329006" cy="510698"/>
            </a:xfrm>
          </p:grpSpPr>
          <p:sp>
            <p:nvSpPr>
              <p:cNvPr id="7813" name="Google Shape;7813;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5" name="Google Shape;7815;p63"/>
          <p:cNvGrpSpPr/>
          <p:nvPr/>
        </p:nvGrpSpPr>
        <p:grpSpPr>
          <a:xfrm>
            <a:off x="700150" y="970941"/>
            <a:ext cx="883205" cy="775176"/>
            <a:chOff x="649648" y="271400"/>
            <a:chExt cx="6215377" cy="5455143"/>
          </a:xfrm>
        </p:grpSpPr>
        <p:sp>
          <p:nvSpPr>
            <p:cNvPr id="7816" name="Google Shape;7816;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63"/>
          <p:cNvGrpSpPr/>
          <p:nvPr/>
        </p:nvGrpSpPr>
        <p:grpSpPr>
          <a:xfrm>
            <a:off x="2308452" y="970941"/>
            <a:ext cx="767704" cy="815489"/>
            <a:chOff x="2499700" y="1135950"/>
            <a:chExt cx="732402" cy="777990"/>
          </a:xfrm>
        </p:grpSpPr>
        <p:grpSp>
          <p:nvGrpSpPr>
            <p:cNvPr id="7829" name="Google Shape;7829;p63"/>
            <p:cNvGrpSpPr/>
            <p:nvPr/>
          </p:nvGrpSpPr>
          <p:grpSpPr>
            <a:xfrm>
              <a:off x="2499700" y="1135950"/>
              <a:ext cx="732402" cy="694705"/>
              <a:chOff x="2499700" y="1135950"/>
              <a:chExt cx="732402" cy="694705"/>
            </a:xfrm>
          </p:grpSpPr>
          <p:sp>
            <p:nvSpPr>
              <p:cNvPr id="7830" name="Google Shape;7830;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63"/>
            <p:cNvGrpSpPr/>
            <p:nvPr/>
          </p:nvGrpSpPr>
          <p:grpSpPr>
            <a:xfrm>
              <a:off x="2517909" y="1188726"/>
              <a:ext cx="702702" cy="725214"/>
              <a:chOff x="2517909" y="1188726"/>
              <a:chExt cx="702702" cy="725214"/>
            </a:xfrm>
          </p:grpSpPr>
          <p:sp>
            <p:nvSpPr>
              <p:cNvPr id="7858" name="Google Shape;7858;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63"/>
          <p:cNvGrpSpPr/>
          <p:nvPr/>
        </p:nvGrpSpPr>
        <p:grpSpPr>
          <a:xfrm>
            <a:off x="1654184" y="970941"/>
            <a:ext cx="583439" cy="870229"/>
            <a:chOff x="1716825" y="1121550"/>
            <a:chExt cx="622800" cy="928938"/>
          </a:xfrm>
        </p:grpSpPr>
        <p:grpSp>
          <p:nvGrpSpPr>
            <p:cNvPr id="7864" name="Google Shape;7864;p63"/>
            <p:cNvGrpSpPr/>
            <p:nvPr/>
          </p:nvGrpSpPr>
          <p:grpSpPr>
            <a:xfrm>
              <a:off x="1716825" y="1121550"/>
              <a:ext cx="622800" cy="928938"/>
              <a:chOff x="1716825" y="1121550"/>
              <a:chExt cx="622800" cy="928938"/>
            </a:xfrm>
          </p:grpSpPr>
          <p:cxnSp>
            <p:nvCxnSpPr>
              <p:cNvPr id="7865" name="Google Shape;7865;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7866" name="Google Shape;7866;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63"/>
            <p:cNvGrpSpPr/>
            <p:nvPr/>
          </p:nvGrpSpPr>
          <p:grpSpPr>
            <a:xfrm>
              <a:off x="1768050" y="1172775"/>
              <a:ext cx="520200" cy="832000"/>
              <a:chOff x="1768050" y="1172775"/>
              <a:chExt cx="520200" cy="832000"/>
            </a:xfrm>
          </p:grpSpPr>
          <p:cxnSp>
            <p:nvCxnSpPr>
              <p:cNvPr id="7868" name="Google Shape;7868;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7869" name="Google Shape;7869;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3"/>
            <p:cNvGrpSpPr/>
            <p:nvPr/>
          </p:nvGrpSpPr>
          <p:grpSpPr>
            <a:xfrm>
              <a:off x="1820100" y="1225475"/>
              <a:ext cx="416400" cy="729575"/>
              <a:chOff x="1820100" y="1225475"/>
              <a:chExt cx="416400" cy="729575"/>
            </a:xfrm>
          </p:grpSpPr>
          <p:cxnSp>
            <p:nvCxnSpPr>
              <p:cNvPr id="7871" name="Google Shape;7871;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7872" name="Google Shape;7872;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63"/>
            <p:cNvGrpSpPr/>
            <p:nvPr/>
          </p:nvGrpSpPr>
          <p:grpSpPr>
            <a:xfrm>
              <a:off x="1874250" y="1278825"/>
              <a:ext cx="308100" cy="605275"/>
              <a:chOff x="1874250" y="1278825"/>
              <a:chExt cx="308100" cy="605275"/>
            </a:xfrm>
          </p:grpSpPr>
          <p:cxnSp>
            <p:nvCxnSpPr>
              <p:cNvPr id="7874" name="Google Shape;7874;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7875" name="Google Shape;7875;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6" name="Google Shape;7876;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63"/>
          <p:cNvGrpSpPr/>
          <p:nvPr/>
        </p:nvGrpSpPr>
        <p:grpSpPr>
          <a:xfrm>
            <a:off x="1574007" y="1857263"/>
            <a:ext cx="739072" cy="714152"/>
            <a:chOff x="4334725" y="1355875"/>
            <a:chExt cx="3106650" cy="3001900"/>
          </a:xfrm>
        </p:grpSpPr>
        <p:grpSp>
          <p:nvGrpSpPr>
            <p:cNvPr id="7878" name="Google Shape;7878;p63"/>
            <p:cNvGrpSpPr/>
            <p:nvPr/>
          </p:nvGrpSpPr>
          <p:grpSpPr>
            <a:xfrm>
              <a:off x="4516050" y="1724875"/>
              <a:ext cx="2693725" cy="2632900"/>
              <a:chOff x="4516050" y="1724875"/>
              <a:chExt cx="2693725" cy="2632900"/>
            </a:xfrm>
          </p:grpSpPr>
          <p:sp>
            <p:nvSpPr>
              <p:cNvPr id="7879" name="Google Shape;7879;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63"/>
            <p:cNvGrpSpPr/>
            <p:nvPr/>
          </p:nvGrpSpPr>
          <p:grpSpPr>
            <a:xfrm>
              <a:off x="4334725" y="1355875"/>
              <a:ext cx="3106650" cy="2709650"/>
              <a:chOff x="4334725" y="1355875"/>
              <a:chExt cx="3106650" cy="2709650"/>
            </a:xfrm>
          </p:grpSpPr>
          <p:sp>
            <p:nvSpPr>
              <p:cNvPr id="7883" name="Google Shape;7883;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6" name="Google Shape;7886;p63"/>
          <p:cNvGrpSpPr/>
          <p:nvPr/>
        </p:nvGrpSpPr>
        <p:grpSpPr>
          <a:xfrm>
            <a:off x="7690956" y="3488034"/>
            <a:ext cx="312074" cy="684173"/>
            <a:chOff x="7645573" y="3754300"/>
            <a:chExt cx="293855" cy="644170"/>
          </a:xfrm>
        </p:grpSpPr>
        <p:sp>
          <p:nvSpPr>
            <p:cNvPr id="7887" name="Google Shape;7887;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3"/>
          <p:cNvGrpSpPr/>
          <p:nvPr/>
        </p:nvGrpSpPr>
        <p:grpSpPr>
          <a:xfrm>
            <a:off x="5612944" y="970941"/>
            <a:ext cx="709011" cy="739359"/>
            <a:chOff x="5830645" y="1256617"/>
            <a:chExt cx="530340" cy="553040"/>
          </a:xfrm>
        </p:grpSpPr>
        <p:grpSp>
          <p:nvGrpSpPr>
            <p:cNvPr id="7890" name="Google Shape;7890;p63"/>
            <p:cNvGrpSpPr/>
            <p:nvPr/>
          </p:nvGrpSpPr>
          <p:grpSpPr>
            <a:xfrm>
              <a:off x="5830645" y="1256617"/>
              <a:ext cx="259743" cy="269909"/>
              <a:chOff x="5830645" y="1256617"/>
              <a:chExt cx="259743" cy="269909"/>
            </a:xfrm>
          </p:grpSpPr>
          <p:sp>
            <p:nvSpPr>
              <p:cNvPr id="7891" name="Google Shape;7891;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63"/>
            <p:cNvGrpSpPr/>
            <p:nvPr/>
          </p:nvGrpSpPr>
          <p:grpSpPr>
            <a:xfrm>
              <a:off x="6101293" y="1256617"/>
              <a:ext cx="259692" cy="269909"/>
              <a:chOff x="6101293" y="1256617"/>
              <a:chExt cx="259692" cy="269909"/>
            </a:xfrm>
          </p:grpSpPr>
          <p:sp>
            <p:nvSpPr>
              <p:cNvPr id="7894" name="Google Shape;7894;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63"/>
            <p:cNvGrpSpPr/>
            <p:nvPr/>
          </p:nvGrpSpPr>
          <p:grpSpPr>
            <a:xfrm>
              <a:off x="5830645" y="1539749"/>
              <a:ext cx="259692" cy="269909"/>
              <a:chOff x="5830645" y="1539749"/>
              <a:chExt cx="259692" cy="269909"/>
            </a:xfrm>
          </p:grpSpPr>
          <p:sp>
            <p:nvSpPr>
              <p:cNvPr id="7897" name="Google Shape;7897;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63"/>
            <p:cNvGrpSpPr/>
            <p:nvPr/>
          </p:nvGrpSpPr>
          <p:grpSpPr>
            <a:xfrm>
              <a:off x="6101293" y="1539749"/>
              <a:ext cx="259692" cy="269909"/>
              <a:chOff x="6101293" y="1539749"/>
              <a:chExt cx="259692" cy="269909"/>
            </a:xfrm>
          </p:grpSpPr>
          <p:sp>
            <p:nvSpPr>
              <p:cNvPr id="7900" name="Google Shape;7900;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2" name="Google Shape;7902;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63"/>
          <p:cNvGrpSpPr/>
          <p:nvPr/>
        </p:nvGrpSpPr>
        <p:grpSpPr>
          <a:xfrm>
            <a:off x="714438" y="2707057"/>
            <a:ext cx="1452955" cy="621360"/>
            <a:chOff x="732422" y="2990152"/>
            <a:chExt cx="1337773" cy="572102"/>
          </a:xfrm>
        </p:grpSpPr>
        <p:sp>
          <p:nvSpPr>
            <p:cNvPr id="7904" name="Google Shape;7904;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grpSp>
        <p:nvGrpSpPr>
          <p:cNvPr id="7914" name="Google Shape;7914;p64"/>
          <p:cNvGrpSpPr/>
          <p:nvPr/>
        </p:nvGrpSpPr>
        <p:grpSpPr>
          <a:xfrm>
            <a:off x="708575" y="965865"/>
            <a:ext cx="1636117" cy="1526144"/>
            <a:chOff x="729238" y="1179665"/>
            <a:chExt cx="1636117" cy="1526144"/>
          </a:xfrm>
        </p:grpSpPr>
        <p:grpSp>
          <p:nvGrpSpPr>
            <p:cNvPr id="7915" name="Google Shape;7915;p64"/>
            <p:cNvGrpSpPr/>
            <p:nvPr/>
          </p:nvGrpSpPr>
          <p:grpSpPr>
            <a:xfrm>
              <a:off x="729238" y="1179665"/>
              <a:ext cx="80700" cy="1526144"/>
              <a:chOff x="729238" y="1179665"/>
              <a:chExt cx="80700" cy="1526144"/>
            </a:xfrm>
          </p:grpSpPr>
          <p:sp>
            <p:nvSpPr>
              <p:cNvPr id="7916" name="Google Shape;7916;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64"/>
            <p:cNvGrpSpPr/>
            <p:nvPr/>
          </p:nvGrpSpPr>
          <p:grpSpPr>
            <a:xfrm>
              <a:off x="903098" y="1179665"/>
              <a:ext cx="80700" cy="1526144"/>
              <a:chOff x="903098" y="1179665"/>
              <a:chExt cx="80700" cy="1526144"/>
            </a:xfrm>
          </p:grpSpPr>
          <p:sp>
            <p:nvSpPr>
              <p:cNvPr id="7927" name="Google Shape;7927;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64"/>
            <p:cNvGrpSpPr/>
            <p:nvPr/>
          </p:nvGrpSpPr>
          <p:grpSpPr>
            <a:xfrm>
              <a:off x="1076958" y="1179665"/>
              <a:ext cx="80700" cy="1526144"/>
              <a:chOff x="1076958" y="1179665"/>
              <a:chExt cx="80700" cy="1526144"/>
            </a:xfrm>
          </p:grpSpPr>
          <p:sp>
            <p:nvSpPr>
              <p:cNvPr id="7938" name="Google Shape;7938;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4"/>
            <p:cNvGrpSpPr/>
            <p:nvPr/>
          </p:nvGrpSpPr>
          <p:grpSpPr>
            <a:xfrm>
              <a:off x="1247707" y="1179665"/>
              <a:ext cx="80700" cy="1526144"/>
              <a:chOff x="1247707" y="1179665"/>
              <a:chExt cx="80700" cy="1526144"/>
            </a:xfrm>
          </p:grpSpPr>
          <p:sp>
            <p:nvSpPr>
              <p:cNvPr id="7949" name="Google Shape;7949;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64"/>
            <p:cNvGrpSpPr/>
            <p:nvPr/>
          </p:nvGrpSpPr>
          <p:grpSpPr>
            <a:xfrm>
              <a:off x="1421567" y="1179665"/>
              <a:ext cx="80700" cy="1526144"/>
              <a:chOff x="1421567" y="1179665"/>
              <a:chExt cx="80700" cy="1526144"/>
            </a:xfrm>
          </p:grpSpPr>
          <p:sp>
            <p:nvSpPr>
              <p:cNvPr id="7960" name="Google Shape;7960;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64"/>
            <p:cNvGrpSpPr/>
            <p:nvPr/>
          </p:nvGrpSpPr>
          <p:grpSpPr>
            <a:xfrm>
              <a:off x="1592327" y="1179665"/>
              <a:ext cx="80700" cy="1526144"/>
              <a:chOff x="1592327" y="1179665"/>
              <a:chExt cx="80700" cy="1526144"/>
            </a:xfrm>
          </p:grpSpPr>
          <p:sp>
            <p:nvSpPr>
              <p:cNvPr id="7971" name="Google Shape;7971;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64"/>
            <p:cNvGrpSpPr/>
            <p:nvPr/>
          </p:nvGrpSpPr>
          <p:grpSpPr>
            <a:xfrm>
              <a:off x="1766187" y="1179665"/>
              <a:ext cx="80700" cy="1526144"/>
              <a:chOff x="1766187" y="1179665"/>
              <a:chExt cx="80700" cy="1526144"/>
            </a:xfrm>
          </p:grpSpPr>
          <p:sp>
            <p:nvSpPr>
              <p:cNvPr id="7982" name="Google Shape;7982;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4"/>
            <p:cNvGrpSpPr/>
            <p:nvPr/>
          </p:nvGrpSpPr>
          <p:grpSpPr>
            <a:xfrm>
              <a:off x="1936935" y="1179665"/>
              <a:ext cx="80700" cy="1526144"/>
              <a:chOff x="1936935" y="1179665"/>
              <a:chExt cx="80700" cy="1526144"/>
            </a:xfrm>
          </p:grpSpPr>
          <p:sp>
            <p:nvSpPr>
              <p:cNvPr id="7993" name="Google Shape;7993;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64"/>
            <p:cNvGrpSpPr/>
            <p:nvPr/>
          </p:nvGrpSpPr>
          <p:grpSpPr>
            <a:xfrm>
              <a:off x="2110795" y="1179665"/>
              <a:ext cx="80700" cy="1526144"/>
              <a:chOff x="2110795" y="1179665"/>
              <a:chExt cx="80700" cy="1526144"/>
            </a:xfrm>
          </p:grpSpPr>
          <p:sp>
            <p:nvSpPr>
              <p:cNvPr id="8004" name="Google Shape;8004;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64"/>
            <p:cNvGrpSpPr/>
            <p:nvPr/>
          </p:nvGrpSpPr>
          <p:grpSpPr>
            <a:xfrm>
              <a:off x="2284655" y="1179665"/>
              <a:ext cx="80700" cy="1526144"/>
              <a:chOff x="2284655" y="1179665"/>
              <a:chExt cx="80700" cy="1526144"/>
            </a:xfrm>
          </p:grpSpPr>
          <p:sp>
            <p:nvSpPr>
              <p:cNvPr id="8015" name="Google Shape;8015;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5" name="Google Shape;8025;p64"/>
          <p:cNvGrpSpPr/>
          <p:nvPr/>
        </p:nvGrpSpPr>
        <p:grpSpPr>
          <a:xfrm>
            <a:off x="2603242" y="985003"/>
            <a:ext cx="1364248" cy="1102133"/>
            <a:chOff x="2623904" y="1198803"/>
            <a:chExt cx="1364248" cy="1102133"/>
          </a:xfrm>
        </p:grpSpPr>
        <p:grpSp>
          <p:nvGrpSpPr>
            <p:cNvPr id="8026" name="Google Shape;8026;p64"/>
            <p:cNvGrpSpPr/>
            <p:nvPr/>
          </p:nvGrpSpPr>
          <p:grpSpPr>
            <a:xfrm>
              <a:off x="2623907" y="1198803"/>
              <a:ext cx="1364245" cy="273000"/>
              <a:chOff x="2623907" y="1198803"/>
              <a:chExt cx="1364245" cy="273000"/>
            </a:xfrm>
          </p:grpSpPr>
          <p:sp>
            <p:nvSpPr>
              <p:cNvPr id="8027" name="Google Shape;8027;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64"/>
            <p:cNvGrpSpPr/>
            <p:nvPr/>
          </p:nvGrpSpPr>
          <p:grpSpPr>
            <a:xfrm>
              <a:off x="2623904" y="1476964"/>
              <a:ext cx="1364245" cy="273000"/>
              <a:chOff x="2623904" y="1476964"/>
              <a:chExt cx="1364245" cy="273000"/>
            </a:xfrm>
          </p:grpSpPr>
          <p:sp>
            <p:nvSpPr>
              <p:cNvPr id="8033" name="Google Shape;8033;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4"/>
            <p:cNvGrpSpPr/>
            <p:nvPr/>
          </p:nvGrpSpPr>
          <p:grpSpPr>
            <a:xfrm>
              <a:off x="2623907" y="1749775"/>
              <a:ext cx="1364245" cy="273000"/>
              <a:chOff x="2623907" y="1749775"/>
              <a:chExt cx="1364245" cy="273000"/>
            </a:xfrm>
          </p:grpSpPr>
          <p:sp>
            <p:nvSpPr>
              <p:cNvPr id="8039" name="Google Shape;8039;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4"/>
            <p:cNvGrpSpPr/>
            <p:nvPr/>
          </p:nvGrpSpPr>
          <p:grpSpPr>
            <a:xfrm>
              <a:off x="2623904" y="2027936"/>
              <a:ext cx="1364245" cy="273000"/>
              <a:chOff x="2623904" y="2027936"/>
              <a:chExt cx="1364245" cy="273000"/>
            </a:xfrm>
          </p:grpSpPr>
          <p:sp>
            <p:nvSpPr>
              <p:cNvPr id="8045" name="Google Shape;8045;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0" name="Google Shape;8050;p64"/>
          <p:cNvGrpSpPr/>
          <p:nvPr/>
        </p:nvGrpSpPr>
        <p:grpSpPr>
          <a:xfrm>
            <a:off x="2592703" y="2444186"/>
            <a:ext cx="1387541" cy="159124"/>
            <a:chOff x="3200660" y="2180272"/>
            <a:chExt cx="2563824" cy="378237"/>
          </a:xfrm>
        </p:grpSpPr>
        <p:sp>
          <p:nvSpPr>
            <p:cNvPr id="8051" name="Google Shape;8051;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64"/>
          <p:cNvGrpSpPr/>
          <p:nvPr/>
        </p:nvGrpSpPr>
        <p:grpSpPr>
          <a:xfrm>
            <a:off x="2589227" y="2722011"/>
            <a:ext cx="1390502" cy="159625"/>
            <a:chOff x="3530150" y="2790075"/>
            <a:chExt cx="1962600" cy="225300"/>
          </a:xfrm>
        </p:grpSpPr>
        <p:sp>
          <p:nvSpPr>
            <p:cNvPr id="8070" name="Google Shape;8070;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64"/>
          <p:cNvGrpSpPr/>
          <p:nvPr/>
        </p:nvGrpSpPr>
        <p:grpSpPr>
          <a:xfrm>
            <a:off x="2589880" y="3000337"/>
            <a:ext cx="1411629" cy="153761"/>
            <a:chOff x="3558802" y="4011427"/>
            <a:chExt cx="1866000" cy="111300"/>
          </a:xfrm>
        </p:grpSpPr>
        <p:sp>
          <p:nvSpPr>
            <p:cNvPr id="8073" name="Google Shape;8073;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4"/>
          <p:cNvGrpSpPr/>
          <p:nvPr/>
        </p:nvGrpSpPr>
        <p:grpSpPr>
          <a:xfrm>
            <a:off x="2589573" y="2205736"/>
            <a:ext cx="1383503" cy="119749"/>
            <a:chOff x="3465975" y="2270276"/>
            <a:chExt cx="1986364" cy="171929"/>
          </a:xfrm>
        </p:grpSpPr>
        <p:sp>
          <p:nvSpPr>
            <p:cNvPr id="8076" name="Google Shape;8076;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4"/>
          <p:cNvGrpSpPr/>
          <p:nvPr/>
        </p:nvGrpSpPr>
        <p:grpSpPr>
          <a:xfrm>
            <a:off x="2600580" y="3569387"/>
            <a:ext cx="1369531" cy="195460"/>
            <a:chOff x="723300" y="4253549"/>
            <a:chExt cx="2276482" cy="324900"/>
          </a:xfrm>
        </p:grpSpPr>
        <p:sp>
          <p:nvSpPr>
            <p:cNvPr id="8085" name="Google Shape;8085;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4"/>
          <p:cNvGrpSpPr/>
          <p:nvPr/>
        </p:nvGrpSpPr>
        <p:grpSpPr>
          <a:xfrm>
            <a:off x="2590141" y="3270567"/>
            <a:ext cx="1389066" cy="180119"/>
            <a:chOff x="705948" y="3788465"/>
            <a:chExt cx="2308953" cy="299400"/>
          </a:xfrm>
        </p:grpSpPr>
        <p:sp>
          <p:nvSpPr>
            <p:cNvPr id="8091" name="Google Shape;8091;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64"/>
          <p:cNvGrpSpPr/>
          <p:nvPr/>
        </p:nvGrpSpPr>
        <p:grpSpPr>
          <a:xfrm>
            <a:off x="2638078" y="3883547"/>
            <a:ext cx="1304609" cy="294074"/>
            <a:chOff x="2658741" y="4097347"/>
            <a:chExt cx="1304609" cy="294074"/>
          </a:xfrm>
        </p:grpSpPr>
        <p:grpSp>
          <p:nvGrpSpPr>
            <p:cNvPr id="8097" name="Google Shape;8097;p64"/>
            <p:cNvGrpSpPr/>
            <p:nvPr/>
          </p:nvGrpSpPr>
          <p:grpSpPr>
            <a:xfrm>
              <a:off x="2658741" y="4097347"/>
              <a:ext cx="118572" cy="294074"/>
              <a:chOff x="3343310" y="4475555"/>
              <a:chExt cx="127717" cy="316753"/>
            </a:xfrm>
          </p:grpSpPr>
          <p:sp>
            <p:nvSpPr>
              <p:cNvPr id="8098" name="Google Shape;8098;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64"/>
            <p:cNvGrpSpPr/>
            <p:nvPr/>
          </p:nvGrpSpPr>
          <p:grpSpPr>
            <a:xfrm>
              <a:off x="3815519" y="4098388"/>
              <a:ext cx="147831" cy="291991"/>
              <a:chOff x="3527539" y="4476677"/>
              <a:chExt cx="159232" cy="314510"/>
            </a:xfrm>
          </p:grpSpPr>
          <p:sp>
            <p:nvSpPr>
              <p:cNvPr id="8101" name="Google Shape;8101;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64"/>
            <p:cNvGrpSpPr/>
            <p:nvPr/>
          </p:nvGrpSpPr>
          <p:grpSpPr>
            <a:xfrm>
              <a:off x="3511696" y="4098388"/>
              <a:ext cx="147831" cy="291991"/>
              <a:chOff x="3527539" y="4476677"/>
              <a:chExt cx="159232" cy="314510"/>
            </a:xfrm>
          </p:grpSpPr>
          <p:sp>
            <p:nvSpPr>
              <p:cNvPr id="8104" name="Google Shape;810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64"/>
            <p:cNvGrpSpPr/>
            <p:nvPr/>
          </p:nvGrpSpPr>
          <p:grpSpPr>
            <a:xfrm>
              <a:off x="3207874" y="4098388"/>
              <a:ext cx="147831" cy="291991"/>
              <a:chOff x="3527539" y="4476677"/>
              <a:chExt cx="159232" cy="314510"/>
            </a:xfrm>
          </p:grpSpPr>
          <p:sp>
            <p:nvSpPr>
              <p:cNvPr id="8107" name="Google Shape;810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64"/>
            <p:cNvGrpSpPr/>
            <p:nvPr/>
          </p:nvGrpSpPr>
          <p:grpSpPr>
            <a:xfrm>
              <a:off x="2933305" y="4097347"/>
              <a:ext cx="118572" cy="294074"/>
              <a:chOff x="3343310" y="4475555"/>
              <a:chExt cx="127717" cy="316753"/>
            </a:xfrm>
          </p:grpSpPr>
          <p:sp>
            <p:nvSpPr>
              <p:cNvPr id="8110" name="Google Shape;8110;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2" name="Google Shape;8112;p64"/>
          <p:cNvGrpSpPr/>
          <p:nvPr/>
        </p:nvGrpSpPr>
        <p:grpSpPr>
          <a:xfrm>
            <a:off x="4256908" y="1866669"/>
            <a:ext cx="1433821" cy="191501"/>
            <a:chOff x="4273350" y="2080469"/>
            <a:chExt cx="1433821" cy="191501"/>
          </a:xfrm>
        </p:grpSpPr>
        <p:grpSp>
          <p:nvGrpSpPr>
            <p:cNvPr id="8113" name="Google Shape;8113;p64"/>
            <p:cNvGrpSpPr/>
            <p:nvPr/>
          </p:nvGrpSpPr>
          <p:grpSpPr>
            <a:xfrm>
              <a:off x="4273350" y="2080469"/>
              <a:ext cx="1433821" cy="0"/>
              <a:chOff x="5224975" y="2962250"/>
              <a:chExt cx="1544400" cy="0"/>
            </a:xfrm>
          </p:grpSpPr>
          <p:cxnSp>
            <p:nvCxnSpPr>
              <p:cNvPr id="8114" name="Google Shape;8114;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115" name="Google Shape;8115;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116" name="Google Shape;8116;p64"/>
            <p:cNvGrpSpPr/>
            <p:nvPr/>
          </p:nvGrpSpPr>
          <p:grpSpPr>
            <a:xfrm>
              <a:off x="4273350" y="2271969"/>
              <a:ext cx="1433821" cy="0"/>
              <a:chOff x="5224975" y="2962250"/>
              <a:chExt cx="1544400" cy="0"/>
            </a:xfrm>
          </p:grpSpPr>
          <p:cxnSp>
            <p:nvCxnSpPr>
              <p:cNvPr id="8117" name="Google Shape;811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118" name="Google Shape;8118;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119" name="Google Shape;8119;p64"/>
          <p:cNvGrpSpPr/>
          <p:nvPr/>
        </p:nvGrpSpPr>
        <p:grpSpPr>
          <a:xfrm>
            <a:off x="4258463" y="969236"/>
            <a:ext cx="1430711" cy="743389"/>
            <a:chOff x="5159450" y="1919950"/>
            <a:chExt cx="1541050" cy="862500"/>
          </a:xfrm>
        </p:grpSpPr>
        <p:sp>
          <p:nvSpPr>
            <p:cNvPr id="8120" name="Google Shape;8120;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LID4096"/>
            </a:p>
          </p:txBody>
        </p:sp>
        <p:grpSp>
          <p:nvGrpSpPr>
            <p:cNvPr id="8121" name="Google Shape;8121;p64"/>
            <p:cNvGrpSpPr/>
            <p:nvPr/>
          </p:nvGrpSpPr>
          <p:grpSpPr>
            <a:xfrm>
              <a:off x="5159450" y="1919950"/>
              <a:ext cx="1541050" cy="862500"/>
              <a:chOff x="5159450" y="1919950"/>
              <a:chExt cx="1541050" cy="862500"/>
            </a:xfrm>
          </p:grpSpPr>
          <p:cxnSp>
            <p:nvCxnSpPr>
              <p:cNvPr id="8122" name="Google Shape;8122;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123" name="Google Shape;8123;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124" name="Google Shape;8124;p64"/>
          <p:cNvGrpSpPr/>
          <p:nvPr/>
        </p:nvGrpSpPr>
        <p:grpSpPr>
          <a:xfrm>
            <a:off x="4248577" y="2192564"/>
            <a:ext cx="1450484" cy="1052087"/>
            <a:chOff x="5230575" y="1554475"/>
            <a:chExt cx="2137150" cy="1550150"/>
          </a:xfrm>
        </p:grpSpPr>
        <p:sp>
          <p:nvSpPr>
            <p:cNvPr id="8125" name="Google Shape;8125;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64"/>
          <p:cNvGrpSpPr/>
          <p:nvPr/>
        </p:nvGrpSpPr>
        <p:grpSpPr>
          <a:xfrm rot="10800000">
            <a:off x="4265127" y="3284753"/>
            <a:ext cx="1417383" cy="887946"/>
            <a:chOff x="5645403" y="2920021"/>
            <a:chExt cx="2650800" cy="2180614"/>
          </a:xfrm>
        </p:grpSpPr>
        <p:sp>
          <p:nvSpPr>
            <p:cNvPr id="8139" name="Google Shape;8139;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0" name="Google Shape;8140;p64"/>
            <p:cNvCxnSpPr>
              <a:stCxn id="813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141" name="Google Shape;8141;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2" name="Google Shape;8142;p64"/>
            <p:cNvCxnSpPr>
              <a:endCxn id="814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143" name="Google Shape;8143;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4" name="Google Shape;8144;p64"/>
            <p:cNvCxnSpPr>
              <a:stCxn id="814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145" name="Google Shape;8145;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6" name="Google Shape;8146;p64"/>
            <p:cNvCxnSpPr>
              <a:endCxn id="814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147" name="Google Shape;8147;p64"/>
          <p:cNvGrpSpPr/>
          <p:nvPr/>
        </p:nvGrpSpPr>
        <p:grpSpPr>
          <a:xfrm>
            <a:off x="7365487" y="2188108"/>
            <a:ext cx="1071743" cy="1021579"/>
            <a:chOff x="7189833" y="2022667"/>
            <a:chExt cx="1251159" cy="1192597"/>
          </a:xfrm>
        </p:grpSpPr>
        <p:sp>
          <p:nvSpPr>
            <p:cNvPr id="8148" name="Google Shape;8148;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64"/>
          <p:cNvGrpSpPr/>
          <p:nvPr/>
        </p:nvGrpSpPr>
        <p:grpSpPr>
          <a:xfrm>
            <a:off x="706758" y="2614515"/>
            <a:ext cx="1695374" cy="1560837"/>
            <a:chOff x="727421" y="2828315"/>
            <a:chExt cx="1695374" cy="1560837"/>
          </a:xfrm>
        </p:grpSpPr>
        <p:grpSp>
          <p:nvGrpSpPr>
            <p:cNvPr id="8153" name="Google Shape;8153;p64"/>
            <p:cNvGrpSpPr/>
            <p:nvPr/>
          </p:nvGrpSpPr>
          <p:grpSpPr>
            <a:xfrm>
              <a:off x="819108" y="2882501"/>
              <a:ext cx="103104" cy="1426186"/>
              <a:chOff x="4674013" y="3100904"/>
              <a:chExt cx="122758" cy="1698043"/>
            </a:xfrm>
          </p:grpSpPr>
          <p:sp>
            <p:nvSpPr>
              <p:cNvPr id="8154" name="Google Shape;8154;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64"/>
            <p:cNvGrpSpPr/>
            <p:nvPr/>
          </p:nvGrpSpPr>
          <p:grpSpPr>
            <a:xfrm>
              <a:off x="1062475" y="2882501"/>
              <a:ext cx="103104" cy="1426186"/>
              <a:chOff x="4940438" y="3100904"/>
              <a:chExt cx="122758" cy="1698043"/>
            </a:xfrm>
          </p:grpSpPr>
          <p:sp>
            <p:nvSpPr>
              <p:cNvPr id="8162" name="Google Shape;8162;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64"/>
            <p:cNvGrpSpPr/>
            <p:nvPr/>
          </p:nvGrpSpPr>
          <p:grpSpPr>
            <a:xfrm>
              <a:off x="1299324" y="2882501"/>
              <a:ext cx="103104" cy="1426186"/>
              <a:chOff x="5206863" y="3100904"/>
              <a:chExt cx="122758" cy="1698043"/>
            </a:xfrm>
          </p:grpSpPr>
          <p:sp>
            <p:nvSpPr>
              <p:cNvPr id="8170" name="Google Shape;817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64"/>
            <p:cNvGrpSpPr/>
            <p:nvPr/>
          </p:nvGrpSpPr>
          <p:grpSpPr>
            <a:xfrm>
              <a:off x="1786057" y="2882501"/>
              <a:ext cx="103104" cy="1426186"/>
              <a:chOff x="6006138" y="3143629"/>
              <a:chExt cx="122758" cy="1698043"/>
            </a:xfrm>
          </p:grpSpPr>
          <p:sp>
            <p:nvSpPr>
              <p:cNvPr id="8178" name="Google Shape;817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64"/>
            <p:cNvGrpSpPr/>
            <p:nvPr/>
          </p:nvGrpSpPr>
          <p:grpSpPr>
            <a:xfrm>
              <a:off x="2029422" y="2882501"/>
              <a:ext cx="103104" cy="1426186"/>
              <a:chOff x="6805413" y="3100904"/>
              <a:chExt cx="122758" cy="1698043"/>
            </a:xfrm>
          </p:grpSpPr>
          <p:sp>
            <p:nvSpPr>
              <p:cNvPr id="8186" name="Google Shape;8186;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64"/>
            <p:cNvGrpSpPr/>
            <p:nvPr/>
          </p:nvGrpSpPr>
          <p:grpSpPr>
            <a:xfrm>
              <a:off x="727421" y="2828315"/>
              <a:ext cx="1695374" cy="1560837"/>
              <a:chOff x="734799" y="2782450"/>
              <a:chExt cx="1571100" cy="1577400"/>
            </a:xfrm>
          </p:grpSpPr>
          <p:cxnSp>
            <p:nvCxnSpPr>
              <p:cNvPr id="8194" name="Google Shape;8194;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195" name="Google Shape;8195;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196" name="Google Shape;8196;p64"/>
            <p:cNvGrpSpPr/>
            <p:nvPr/>
          </p:nvGrpSpPr>
          <p:grpSpPr>
            <a:xfrm>
              <a:off x="2272795" y="2882501"/>
              <a:ext cx="103104" cy="1426186"/>
              <a:chOff x="5206863" y="3100904"/>
              <a:chExt cx="122758" cy="1698043"/>
            </a:xfrm>
          </p:grpSpPr>
          <p:sp>
            <p:nvSpPr>
              <p:cNvPr id="8197" name="Google Shape;8197;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4"/>
            <p:cNvGrpSpPr/>
            <p:nvPr/>
          </p:nvGrpSpPr>
          <p:grpSpPr>
            <a:xfrm>
              <a:off x="1542694" y="2882501"/>
              <a:ext cx="103104" cy="1426186"/>
              <a:chOff x="6006138" y="3143629"/>
              <a:chExt cx="122758" cy="1698043"/>
            </a:xfrm>
          </p:grpSpPr>
          <p:sp>
            <p:nvSpPr>
              <p:cNvPr id="8205" name="Google Shape;8205;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2" name="Google Shape;8212;p64"/>
          <p:cNvGrpSpPr/>
          <p:nvPr/>
        </p:nvGrpSpPr>
        <p:grpSpPr>
          <a:xfrm>
            <a:off x="5915338" y="2192087"/>
            <a:ext cx="1248543" cy="1025319"/>
            <a:chOff x="5183758" y="1210600"/>
            <a:chExt cx="3605380" cy="2960783"/>
          </a:xfrm>
        </p:grpSpPr>
        <p:sp>
          <p:nvSpPr>
            <p:cNvPr id="8213" name="Google Shape;8213;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17" name="Google Shape;8217;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218" name="Google Shape;8218;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219" name="Google Shape;8219;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220" name="Google Shape;8220;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221" name="Google Shape;8221;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4"/>
          <p:cNvGrpSpPr/>
          <p:nvPr/>
        </p:nvGrpSpPr>
        <p:grpSpPr>
          <a:xfrm>
            <a:off x="5772399" y="3330404"/>
            <a:ext cx="2664831" cy="843440"/>
            <a:chOff x="5916567" y="1099697"/>
            <a:chExt cx="2556683" cy="809211"/>
          </a:xfrm>
        </p:grpSpPr>
        <p:sp>
          <p:nvSpPr>
            <p:cNvPr id="8223" name="Google Shape;8223;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64"/>
          <p:cNvGrpSpPr/>
          <p:nvPr/>
        </p:nvGrpSpPr>
        <p:grpSpPr>
          <a:xfrm>
            <a:off x="5879940" y="979263"/>
            <a:ext cx="1299851" cy="1023338"/>
            <a:chOff x="5900602" y="1193063"/>
            <a:chExt cx="1299851" cy="1023338"/>
          </a:xfrm>
        </p:grpSpPr>
        <p:grpSp>
          <p:nvGrpSpPr>
            <p:cNvPr id="8232" name="Google Shape;8232;p64"/>
            <p:cNvGrpSpPr/>
            <p:nvPr/>
          </p:nvGrpSpPr>
          <p:grpSpPr>
            <a:xfrm>
              <a:off x="6743564" y="1193063"/>
              <a:ext cx="456889" cy="700379"/>
              <a:chOff x="6743564" y="1193063"/>
              <a:chExt cx="456889" cy="700379"/>
            </a:xfrm>
          </p:grpSpPr>
          <p:grpSp>
            <p:nvGrpSpPr>
              <p:cNvPr id="8233" name="Google Shape;8233;p64"/>
              <p:cNvGrpSpPr/>
              <p:nvPr/>
            </p:nvGrpSpPr>
            <p:grpSpPr>
              <a:xfrm>
                <a:off x="6743564" y="1690731"/>
                <a:ext cx="214402" cy="202710"/>
                <a:chOff x="6743564" y="1690731"/>
                <a:chExt cx="214402" cy="202710"/>
              </a:xfrm>
            </p:grpSpPr>
            <p:sp>
              <p:nvSpPr>
                <p:cNvPr id="8234" name="Google Shape;8234;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64"/>
              <p:cNvGrpSpPr/>
              <p:nvPr/>
            </p:nvGrpSpPr>
            <p:grpSpPr>
              <a:xfrm>
                <a:off x="6915505" y="1193063"/>
                <a:ext cx="284947" cy="589637"/>
                <a:chOff x="6915505" y="1193063"/>
                <a:chExt cx="284947" cy="589637"/>
              </a:xfrm>
            </p:grpSpPr>
            <p:sp>
              <p:nvSpPr>
                <p:cNvPr id="8237" name="Google Shape;8237;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8" name="Google Shape;8238;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239" name="Google Shape;8239;p64"/>
            <p:cNvGrpSpPr/>
            <p:nvPr/>
          </p:nvGrpSpPr>
          <p:grpSpPr>
            <a:xfrm>
              <a:off x="6520337" y="1193063"/>
              <a:ext cx="341815" cy="801589"/>
              <a:chOff x="6520337" y="1193063"/>
              <a:chExt cx="341815" cy="801589"/>
            </a:xfrm>
          </p:grpSpPr>
          <p:grpSp>
            <p:nvGrpSpPr>
              <p:cNvPr id="8240" name="Google Shape;8240;p64"/>
              <p:cNvGrpSpPr/>
              <p:nvPr/>
            </p:nvGrpSpPr>
            <p:grpSpPr>
              <a:xfrm>
                <a:off x="6520337" y="1589527"/>
                <a:ext cx="213950" cy="405125"/>
                <a:chOff x="6520337" y="1589527"/>
                <a:chExt cx="213950" cy="405125"/>
              </a:xfrm>
            </p:grpSpPr>
            <p:sp>
              <p:nvSpPr>
                <p:cNvPr id="8241" name="Google Shape;8241;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64"/>
              <p:cNvGrpSpPr/>
              <p:nvPr/>
            </p:nvGrpSpPr>
            <p:grpSpPr>
              <a:xfrm>
                <a:off x="6577204" y="1193063"/>
                <a:ext cx="284947" cy="453562"/>
                <a:chOff x="6577204" y="1193063"/>
                <a:chExt cx="284947" cy="453562"/>
              </a:xfrm>
            </p:grpSpPr>
            <p:sp>
              <p:nvSpPr>
                <p:cNvPr id="8244" name="Google Shape;8244;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246" name="Google Shape;8246;p64"/>
            <p:cNvGrpSpPr/>
            <p:nvPr/>
          </p:nvGrpSpPr>
          <p:grpSpPr>
            <a:xfrm>
              <a:off x="6238903" y="1193063"/>
              <a:ext cx="300475" cy="901782"/>
              <a:chOff x="6238903" y="1193063"/>
              <a:chExt cx="300475" cy="901782"/>
            </a:xfrm>
          </p:grpSpPr>
          <p:grpSp>
            <p:nvGrpSpPr>
              <p:cNvPr id="8247" name="Google Shape;8247;p64"/>
              <p:cNvGrpSpPr/>
              <p:nvPr/>
            </p:nvGrpSpPr>
            <p:grpSpPr>
              <a:xfrm>
                <a:off x="6290865" y="1489315"/>
                <a:ext cx="248514" cy="605530"/>
                <a:chOff x="6290865" y="1489315"/>
                <a:chExt cx="248514" cy="605530"/>
              </a:xfrm>
            </p:grpSpPr>
            <p:sp>
              <p:nvSpPr>
                <p:cNvPr id="8248" name="Google Shape;8248;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64"/>
              <p:cNvGrpSpPr/>
              <p:nvPr/>
            </p:nvGrpSpPr>
            <p:grpSpPr>
              <a:xfrm>
                <a:off x="6238903" y="1193063"/>
                <a:ext cx="284947" cy="327512"/>
                <a:chOff x="6238903" y="1193063"/>
                <a:chExt cx="284947" cy="327512"/>
              </a:xfrm>
            </p:grpSpPr>
            <p:sp>
              <p:nvSpPr>
                <p:cNvPr id="8251" name="Google Shape;8251;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2" name="Google Shape;8252;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253" name="Google Shape;8253;p64"/>
            <p:cNvGrpSpPr/>
            <p:nvPr/>
          </p:nvGrpSpPr>
          <p:grpSpPr>
            <a:xfrm>
              <a:off x="5900602" y="1193063"/>
              <a:ext cx="444345" cy="1023338"/>
              <a:chOff x="5900602" y="1193063"/>
              <a:chExt cx="444345" cy="1023338"/>
            </a:xfrm>
          </p:grpSpPr>
          <p:grpSp>
            <p:nvGrpSpPr>
              <p:cNvPr id="8254" name="Google Shape;8254;p64"/>
              <p:cNvGrpSpPr/>
              <p:nvPr/>
            </p:nvGrpSpPr>
            <p:grpSpPr>
              <a:xfrm>
                <a:off x="6046501" y="1367785"/>
                <a:ext cx="298446" cy="848616"/>
                <a:chOff x="6046501" y="1367785"/>
                <a:chExt cx="298446" cy="848616"/>
              </a:xfrm>
            </p:grpSpPr>
            <p:sp>
              <p:nvSpPr>
                <p:cNvPr id="8255" name="Google Shape;8255;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64"/>
              <p:cNvGrpSpPr/>
              <p:nvPr/>
            </p:nvGrpSpPr>
            <p:grpSpPr>
              <a:xfrm>
                <a:off x="5900602" y="1193063"/>
                <a:ext cx="284947" cy="182312"/>
                <a:chOff x="5900602" y="1193063"/>
                <a:chExt cx="284947" cy="182312"/>
              </a:xfrm>
            </p:grpSpPr>
            <p:sp>
              <p:nvSpPr>
                <p:cNvPr id="8258" name="Google Shape;8258;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9" name="Google Shape;8259;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260" name="Google Shape;8260;p64"/>
          <p:cNvGrpSpPr/>
          <p:nvPr/>
        </p:nvGrpSpPr>
        <p:grpSpPr>
          <a:xfrm>
            <a:off x="7217822" y="979408"/>
            <a:ext cx="1219413" cy="1051365"/>
            <a:chOff x="7287122" y="1165658"/>
            <a:chExt cx="1219413" cy="1051365"/>
          </a:xfrm>
        </p:grpSpPr>
        <p:grpSp>
          <p:nvGrpSpPr>
            <p:cNvPr id="8261" name="Google Shape;8261;p64"/>
            <p:cNvGrpSpPr/>
            <p:nvPr/>
          </p:nvGrpSpPr>
          <p:grpSpPr>
            <a:xfrm>
              <a:off x="7287122" y="1969723"/>
              <a:ext cx="1219413" cy="247300"/>
              <a:chOff x="7287122" y="1969723"/>
              <a:chExt cx="1219413" cy="247300"/>
            </a:xfrm>
          </p:grpSpPr>
          <p:sp>
            <p:nvSpPr>
              <p:cNvPr id="8262" name="Google Shape;8262;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3" name="Google Shape;8263;p64"/>
              <p:cNvGrpSpPr/>
              <p:nvPr/>
            </p:nvGrpSpPr>
            <p:grpSpPr>
              <a:xfrm>
                <a:off x="7287122" y="2063892"/>
                <a:ext cx="1151753" cy="73428"/>
                <a:chOff x="7287122" y="2063892"/>
                <a:chExt cx="1151753" cy="73428"/>
              </a:xfrm>
            </p:grpSpPr>
            <p:sp>
              <p:nvSpPr>
                <p:cNvPr id="8264" name="Google Shape;8264;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5" name="Google Shape;8265;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266" name="Google Shape;8266;p64"/>
            <p:cNvGrpSpPr/>
            <p:nvPr/>
          </p:nvGrpSpPr>
          <p:grpSpPr>
            <a:xfrm>
              <a:off x="7287122" y="1712201"/>
              <a:ext cx="1219403" cy="246767"/>
              <a:chOff x="7287122" y="1712201"/>
              <a:chExt cx="1219403" cy="246767"/>
            </a:xfrm>
          </p:grpSpPr>
          <p:sp>
            <p:nvSpPr>
              <p:cNvPr id="8267" name="Google Shape;8267;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8" name="Google Shape;8268;p64"/>
              <p:cNvGrpSpPr/>
              <p:nvPr/>
            </p:nvGrpSpPr>
            <p:grpSpPr>
              <a:xfrm>
                <a:off x="7287122" y="1842861"/>
                <a:ext cx="1005303" cy="73419"/>
                <a:chOff x="7287122" y="1842861"/>
                <a:chExt cx="1005303" cy="73419"/>
              </a:xfrm>
            </p:grpSpPr>
            <p:sp>
              <p:nvSpPr>
                <p:cNvPr id="8269" name="Google Shape;8269;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0" name="Google Shape;8270;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271" name="Google Shape;8271;p64"/>
            <p:cNvGrpSpPr/>
            <p:nvPr/>
          </p:nvGrpSpPr>
          <p:grpSpPr>
            <a:xfrm>
              <a:off x="7287122" y="1447520"/>
              <a:ext cx="1219403" cy="286667"/>
              <a:chOff x="7287122" y="1447520"/>
              <a:chExt cx="1219403" cy="286667"/>
            </a:xfrm>
          </p:grpSpPr>
          <p:sp>
            <p:nvSpPr>
              <p:cNvPr id="8272" name="Google Shape;8272;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3" name="Google Shape;8273;p64"/>
              <p:cNvGrpSpPr/>
              <p:nvPr/>
            </p:nvGrpSpPr>
            <p:grpSpPr>
              <a:xfrm>
                <a:off x="7287122" y="1581977"/>
                <a:ext cx="852803" cy="73428"/>
                <a:chOff x="7287122" y="1581977"/>
                <a:chExt cx="852803" cy="73428"/>
              </a:xfrm>
            </p:grpSpPr>
            <p:sp>
              <p:nvSpPr>
                <p:cNvPr id="8274" name="Google Shape;8274;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5" name="Google Shape;8275;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276" name="Google Shape;8276;p64"/>
            <p:cNvGrpSpPr/>
            <p:nvPr/>
          </p:nvGrpSpPr>
          <p:grpSpPr>
            <a:xfrm>
              <a:off x="7287122" y="1165658"/>
              <a:ext cx="1219403" cy="344253"/>
              <a:chOff x="7287122" y="1165658"/>
              <a:chExt cx="1219403" cy="344253"/>
            </a:xfrm>
          </p:grpSpPr>
          <p:sp>
            <p:nvSpPr>
              <p:cNvPr id="8277" name="Google Shape;8277;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8" name="Google Shape;8278;p64"/>
              <p:cNvGrpSpPr/>
              <p:nvPr/>
            </p:nvGrpSpPr>
            <p:grpSpPr>
              <a:xfrm>
                <a:off x="7287122" y="1341025"/>
                <a:ext cx="695703" cy="73419"/>
                <a:chOff x="7287122" y="1341025"/>
                <a:chExt cx="695703" cy="73419"/>
              </a:xfrm>
            </p:grpSpPr>
            <p:sp>
              <p:nvSpPr>
                <p:cNvPr id="8279" name="Google Shape;8279;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80" name="Google Shape;8280;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84"/>
        <p:cNvGrpSpPr/>
        <p:nvPr/>
      </p:nvGrpSpPr>
      <p:grpSpPr>
        <a:xfrm>
          <a:off x="0" y="0"/>
          <a:ext cx="0" cy="0"/>
          <a:chOff x="0" y="0"/>
          <a:chExt cx="0" cy="0"/>
        </a:xfrm>
      </p:grpSpPr>
      <p:grpSp>
        <p:nvGrpSpPr>
          <p:cNvPr id="8285" name="Google Shape;8285;p65"/>
          <p:cNvGrpSpPr/>
          <p:nvPr/>
        </p:nvGrpSpPr>
        <p:grpSpPr>
          <a:xfrm>
            <a:off x="866243" y="2291587"/>
            <a:ext cx="415546" cy="355053"/>
            <a:chOff x="866243" y="2291587"/>
            <a:chExt cx="415546" cy="355053"/>
          </a:xfrm>
        </p:grpSpPr>
        <p:sp>
          <p:nvSpPr>
            <p:cNvPr id="8286" name="Google Shape;8286;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1" name="Google Shape;8291;p6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2" name="Google Shape;8292;p65"/>
          <p:cNvGrpSpPr/>
          <p:nvPr/>
        </p:nvGrpSpPr>
        <p:grpSpPr>
          <a:xfrm>
            <a:off x="1958520" y="2302574"/>
            <a:ext cx="359213" cy="327807"/>
            <a:chOff x="1958520" y="2302574"/>
            <a:chExt cx="359213" cy="327807"/>
          </a:xfrm>
        </p:grpSpPr>
        <p:sp>
          <p:nvSpPr>
            <p:cNvPr id="8293" name="Google Shape;8293;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5"/>
          <p:cNvGrpSpPr/>
          <p:nvPr/>
        </p:nvGrpSpPr>
        <p:grpSpPr>
          <a:xfrm>
            <a:off x="2579882" y="2287427"/>
            <a:ext cx="207582" cy="359594"/>
            <a:chOff x="2656082" y="2287427"/>
            <a:chExt cx="207582" cy="359594"/>
          </a:xfrm>
        </p:grpSpPr>
        <p:sp>
          <p:nvSpPr>
            <p:cNvPr id="8297" name="Google Shape;8297;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5"/>
          <p:cNvGrpSpPr/>
          <p:nvPr/>
        </p:nvGrpSpPr>
        <p:grpSpPr>
          <a:xfrm>
            <a:off x="3049653" y="2321468"/>
            <a:ext cx="362991" cy="290018"/>
            <a:chOff x="3049653" y="2321468"/>
            <a:chExt cx="362991" cy="290018"/>
          </a:xfrm>
        </p:grpSpPr>
        <p:sp>
          <p:nvSpPr>
            <p:cNvPr id="8302" name="Google Shape;8302;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65"/>
          <p:cNvGrpSpPr/>
          <p:nvPr/>
        </p:nvGrpSpPr>
        <p:grpSpPr>
          <a:xfrm>
            <a:off x="3564243" y="2289904"/>
            <a:ext cx="422342" cy="355243"/>
            <a:chOff x="3564243" y="2289904"/>
            <a:chExt cx="422342" cy="355243"/>
          </a:xfrm>
        </p:grpSpPr>
        <p:sp>
          <p:nvSpPr>
            <p:cNvPr id="8307" name="Google Shape;8307;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2" name="Google Shape;8312;p6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3" name="Google Shape;8313;p65"/>
          <p:cNvGrpSpPr/>
          <p:nvPr/>
        </p:nvGrpSpPr>
        <p:grpSpPr>
          <a:xfrm>
            <a:off x="4687894" y="2289713"/>
            <a:ext cx="359594" cy="353909"/>
            <a:chOff x="4687894" y="2289713"/>
            <a:chExt cx="359594" cy="353909"/>
          </a:xfrm>
        </p:grpSpPr>
        <p:sp>
          <p:nvSpPr>
            <p:cNvPr id="8314" name="Google Shape;8314;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7" name="Google Shape;8317;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8" name="Google Shape;8318;p65"/>
          <p:cNvGrpSpPr/>
          <p:nvPr/>
        </p:nvGrpSpPr>
        <p:grpSpPr>
          <a:xfrm>
            <a:off x="6372624" y="2308227"/>
            <a:ext cx="263567" cy="317614"/>
            <a:chOff x="6421399" y="2308227"/>
            <a:chExt cx="263567" cy="317614"/>
          </a:xfrm>
        </p:grpSpPr>
        <p:sp>
          <p:nvSpPr>
            <p:cNvPr id="8319" name="Google Shape;8319;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5"/>
          <p:cNvGrpSpPr/>
          <p:nvPr/>
        </p:nvGrpSpPr>
        <p:grpSpPr>
          <a:xfrm>
            <a:off x="6870193" y="2295620"/>
            <a:ext cx="360356" cy="343462"/>
            <a:chOff x="6870193" y="2295620"/>
            <a:chExt cx="360356" cy="343462"/>
          </a:xfrm>
        </p:grpSpPr>
        <p:sp>
          <p:nvSpPr>
            <p:cNvPr id="8324" name="Google Shape;8324;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65"/>
          <p:cNvGrpSpPr/>
          <p:nvPr/>
        </p:nvGrpSpPr>
        <p:grpSpPr>
          <a:xfrm>
            <a:off x="7441465" y="2302860"/>
            <a:ext cx="342192" cy="327140"/>
            <a:chOff x="7441465" y="2302860"/>
            <a:chExt cx="342192" cy="327140"/>
          </a:xfrm>
        </p:grpSpPr>
        <p:sp>
          <p:nvSpPr>
            <p:cNvPr id="8327" name="Google Shape;8327;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65"/>
          <p:cNvGrpSpPr/>
          <p:nvPr/>
        </p:nvGrpSpPr>
        <p:grpSpPr>
          <a:xfrm>
            <a:off x="7989683" y="2350207"/>
            <a:ext cx="332761" cy="234066"/>
            <a:chOff x="7989683" y="2350207"/>
            <a:chExt cx="332761" cy="234066"/>
          </a:xfrm>
        </p:grpSpPr>
        <p:sp>
          <p:nvSpPr>
            <p:cNvPr id="8330" name="Google Shape;8330;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5"/>
          <p:cNvGrpSpPr/>
          <p:nvPr/>
        </p:nvGrpSpPr>
        <p:grpSpPr>
          <a:xfrm>
            <a:off x="5823294" y="2309751"/>
            <a:ext cx="315327" cy="314978"/>
            <a:chOff x="5823294" y="2309751"/>
            <a:chExt cx="315327" cy="314978"/>
          </a:xfrm>
        </p:grpSpPr>
        <p:sp>
          <p:nvSpPr>
            <p:cNvPr id="8337" name="Google Shape;8337;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5"/>
          <p:cNvGrpSpPr/>
          <p:nvPr/>
        </p:nvGrpSpPr>
        <p:grpSpPr>
          <a:xfrm>
            <a:off x="2497275" y="2744159"/>
            <a:ext cx="370930" cy="370549"/>
            <a:chOff x="2497275" y="2744159"/>
            <a:chExt cx="370930" cy="370549"/>
          </a:xfrm>
        </p:grpSpPr>
        <p:sp>
          <p:nvSpPr>
            <p:cNvPr id="8355" name="Google Shape;8355;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65"/>
          <p:cNvGrpSpPr/>
          <p:nvPr/>
        </p:nvGrpSpPr>
        <p:grpSpPr>
          <a:xfrm>
            <a:off x="860940" y="2746477"/>
            <a:ext cx="371883" cy="365691"/>
            <a:chOff x="860940" y="2746477"/>
            <a:chExt cx="371883" cy="365691"/>
          </a:xfrm>
        </p:grpSpPr>
        <p:sp>
          <p:nvSpPr>
            <p:cNvPr id="8362" name="Google Shape;8362;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5"/>
          <p:cNvGrpSpPr/>
          <p:nvPr/>
        </p:nvGrpSpPr>
        <p:grpSpPr>
          <a:xfrm>
            <a:off x="1450836" y="2766258"/>
            <a:ext cx="283985" cy="341080"/>
            <a:chOff x="1493849" y="2775533"/>
            <a:chExt cx="283985" cy="341080"/>
          </a:xfrm>
        </p:grpSpPr>
        <p:sp>
          <p:nvSpPr>
            <p:cNvPr id="8368" name="Google Shape;8368;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65"/>
          <p:cNvGrpSpPr/>
          <p:nvPr/>
        </p:nvGrpSpPr>
        <p:grpSpPr>
          <a:xfrm>
            <a:off x="1952836" y="2774422"/>
            <a:ext cx="372835" cy="342573"/>
            <a:chOff x="1952836" y="2774422"/>
            <a:chExt cx="372835" cy="342573"/>
          </a:xfrm>
        </p:grpSpPr>
        <p:sp>
          <p:nvSpPr>
            <p:cNvPr id="8371" name="Google Shape;8371;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5"/>
          <p:cNvGrpSpPr/>
          <p:nvPr/>
        </p:nvGrpSpPr>
        <p:grpSpPr>
          <a:xfrm>
            <a:off x="3079916" y="2744477"/>
            <a:ext cx="332729" cy="372518"/>
            <a:chOff x="3079916" y="2744477"/>
            <a:chExt cx="332729" cy="372518"/>
          </a:xfrm>
        </p:grpSpPr>
        <p:sp>
          <p:nvSpPr>
            <p:cNvPr id="8375" name="Google Shape;8375;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65"/>
          <p:cNvGrpSpPr/>
          <p:nvPr/>
        </p:nvGrpSpPr>
        <p:grpSpPr>
          <a:xfrm>
            <a:off x="3620576" y="2745525"/>
            <a:ext cx="336889" cy="355592"/>
            <a:chOff x="3620576" y="2745525"/>
            <a:chExt cx="336889" cy="355592"/>
          </a:xfrm>
        </p:grpSpPr>
        <p:sp>
          <p:nvSpPr>
            <p:cNvPr id="8379" name="Google Shape;8379;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5"/>
          <p:cNvGrpSpPr/>
          <p:nvPr/>
        </p:nvGrpSpPr>
        <p:grpSpPr>
          <a:xfrm>
            <a:off x="4126815" y="2760704"/>
            <a:ext cx="380393" cy="363118"/>
            <a:chOff x="4126815" y="2760704"/>
            <a:chExt cx="380393" cy="363118"/>
          </a:xfrm>
        </p:grpSpPr>
        <p:sp>
          <p:nvSpPr>
            <p:cNvPr id="8382" name="Google Shape;8382;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5"/>
          <p:cNvGrpSpPr/>
          <p:nvPr/>
        </p:nvGrpSpPr>
        <p:grpSpPr>
          <a:xfrm>
            <a:off x="4675986" y="2745684"/>
            <a:ext cx="381346" cy="368644"/>
            <a:chOff x="4675986" y="2745684"/>
            <a:chExt cx="381346" cy="368644"/>
          </a:xfrm>
        </p:grpSpPr>
        <p:sp>
          <p:nvSpPr>
            <p:cNvPr id="8387" name="Google Shape;8387;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65"/>
          <p:cNvGrpSpPr/>
          <p:nvPr/>
        </p:nvGrpSpPr>
        <p:grpSpPr>
          <a:xfrm>
            <a:off x="5220616" y="2791061"/>
            <a:ext cx="373185" cy="302466"/>
            <a:chOff x="5220616" y="2791061"/>
            <a:chExt cx="373185" cy="302466"/>
          </a:xfrm>
        </p:grpSpPr>
        <p:sp>
          <p:nvSpPr>
            <p:cNvPr id="8390" name="Google Shape;8390;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5"/>
          <p:cNvGrpSpPr/>
          <p:nvPr/>
        </p:nvGrpSpPr>
        <p:grpSpPr>
          <a:xfrm>
            <a:off x="5788661" y="2772517"/>
            <a:ext cx="284366" cy="344097"/>
            <a:chOff x="5864861" y="2772517"/>
            <a:chExt cx="284366" cy="344097"/>
          </a:xfrm>
        </p:grpSpPr>
        <p:sp>
          <p:nvSpPr>
            <p:cNvPr id="8409" name="Google Shape;8409;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5" name="Google Shape;8415;p6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65"/>
          <p:cNvGrpSpPr/>
          <p:nvPr/>
        </p:nvGrpSpPr>
        <p:grpSpPr>
          <a:xfrm>
            <a:off x="6974158" y="2789537"/>
            <a:ext cx="255247" cy="327458"/>
            <a:chOff x="6974158" y="2789537"/>
            <a:chExt cx="255247" cy="327458"/>
          </a:xfrm>
        </p:grpSpPr>
        <p:sp>
          <p:nvSpPr>
            <p:cNvPr id="8417" name="Google Shape;8417;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5"/>
          <p:cNvGrpSpPr/>
          <p:nvPr/>
        </p:nvGrpSpPr>
        <p:grpSpPr>
          <a:xfrm>
            <a:off x="7530697" y="2790299"/>
            <a:ext cx="244291" cy="326314"/>
            <a:chOff x="7530697" y="2790299"/>
            <a:chExt cx="244291" cy="326314"/>
          </a:xfrm>
        </p:grpSpPr>
        <p:sp>
          <p:nvSpPr>
            <p:cNvPr id="8424" name="Google Shape;8424;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5"/>
          <p:cNvGrpSpPr/>
          <p:nvPr/>
        </p:nvGrpSpPr>
        <p:grpSpPr>
          <a:xfrm>
            <a:off x="7988191" y="2832248"/>
            <a:ext cx="332348" cy="283985"/>
            <a:chOff x="7988191" y="2832248"/>
            <a:chExt cx="332348" cy="283985"/>
          </a:xfrm>
        </p:grpSpPr>
        <p:sp>
          <p:nvSpPr>
            <p:cNvPr id="8431" name="Google Shape;8431;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4" name="Google Shape;8434;p6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65"/>
          <p:cNvGrpSpPr/>
          <p:nvPr/>
        </p:nvGrpSpPr>
        <p:grpSpPr>
          <a:xfrm>
            <a:off x="3588440" y="3258368"/>
            <a:ext cx="364484" cy="262423"/>
            <a:chOff x="3588440" y="3258368"/>
            <a:chExt cx="364484" cy="262423"/>
          </a:xfrm>
        </p:grpSpPr>
        <p:sp>
          <p:nvSpPr>
            <p:cNvPr id="8436" name="Google Shape;8436;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2" name="Google Shape;8442;p6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3" name="Google Shape;8443;p65"/>
          <p:cNvGrpSpPr/>
          <p:nvPr/>
        </p:nvGrpSpPr>
        <p:grpSpPr>
          <a:xfrm>
            <a:off x="5765817" y="3227724"/>
            <a:ext cx="364865" cy="324822"/>
            <a:chOff x="5765817" y="3227724"/>
            <a:chExt cx="364865" cy="324822"/>
          </a:xfrm>
        </p:grpSpPr>
        <p:sp>
          <p:nvSpPr>
            <p:cNvPr id="8444" name="Google Shape;8444;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5"/>
          <p:cNvGrpSpPr/>
          <p:nvPr/>
        </p:nvGrpSpPr>
        <p:grpSpPr>
          <a:xfrm>
            <a:off x="6228583" y="3237664"/>
            <a:ext cx="446539" cy="303895"/>
            <a:chOff x="6228583" y="3237664"/>
            <a:chExt cx="446539" cy="303895"/>
          </a:xfrm>
        </p:grpSpPr>
        <p:sp>
          <p:nvSpPr>
            <p:cNvPr id="8448" name="Google Shape;8448;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5"/>
          <p:cNvGrpSpPr/>
          <p:nvPr/>
        </p:nvGrpSpPr>
        <p:grpSpPr>
          <a:xfrm>
            <a:off x="865862" y="3207306"/>
            <a:ext cx="364484" cy="364897"/>
            <a:chOff x="865862" y="3207306"/>
            <a:chExt cx="364484" cy="364897"/>
          </a:xfrm>
        </p:grpSpPr>
        <p:sp>
          <p:nvSpPr>
            <p:cNvPr id="8466" name="Google Shape;8466;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5"/>
          <p:cNvGrpSpPr/>
          <p:nvPr/>
        </p:nvGrpSpPr>
        <p:grpSpPr>
          <a:xfrm>
            <a:off x="1404617" y="3226962"/>
            <a:ext cx="370168" cy="325965"/>
            <a:chOff x="1404617" y="3226962"/>
            <a:chExt cx="370168" cy="325965"/>
          </a:xfrm>
        </p:grpSpPr>
        <p:sp>
          <p:nvSpPr>
            <p:cNvPr id="8481" name="Google Shape;8481;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5"/>
          <p:cNvGrpSpPr/>
          <p:nvPr/>
        </p:nvGrpSpPr>
        <p:grpSpPr>
          <a:xfrm>
            <a:off x="1953403" y="3216094"/>
            <a:ext cx="366389" cy="354481"/>
            <a:chOff x="1954741" y="3212419"/>
            <a:chExt cx="366389" cy="354481"/>
          </a:xfrm>
        </p:grpSpPr>
        <p:sp>
          <p:nvSpPr>
            <p:cNvPr id="8491" name="Google Shape;8491;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65"/>
          <p:cNvGrpSpPr/>
          <p:nvPr/>
        </p:nvGrpSpPr>
        <p:grpSpPr>
          <a:xfrm>
            <a:off x="3043239" y="3215626"/>
            <a:ext cx="366008" cy="348670"/>
            <a:chOff x="3043239" y="3215626"/>
            <a:chExt cx="366008" cy="348670"/>
          </a:xfrm>
        </p:grpSpPr>
        <p:sp>
          <p:nvSpPr>
            <p:cNvPr id="8499" name="Google Shape;8499;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5"/>
          <p:cNvGrpSpPr/>
          <p:nvPr/>
        </p:nvGrpSpPr>
        <p:grpSpPr>
          <a:xfrm>
            <a:off x="4218333" y="3184982"/>
            <a:ext cx="209107" cy="383442"/>
            <a:chOff x="4218333" y="3184982"/>
            <a:chExt cx="209107" cy="383442"/>
          </a:xfrm>
        </p:grpSpPr>
        <p:sp>
          <p:nvSpPr>
            <p:cNvPr id="8502" name="Google Shape;8502;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4" name="Google Shape;8504;p6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5" name="Google Shape;8505;p65"/>
          <p:cNvGrpSpPr/>
          <p:nvPr/>
        </p:nvGrpSpPr>
        <p:grpSpPr>
          <a:xfrm>
            <a:off x="6896644" y="3216007"/>
            <a:ext cx="322917" cy="347876"/>
            <a:chOff x="6896644" y="3216007"/>
            <a:chExt cx="322917" cy="347876"/>
          </a:xfrm>
        </p:grpSpPr>
        <p:sp>
          <p:nvSpPr>
            <p:cNvPr id="8506" name="Google Shape;8506;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65"/>
          <p:cNvGrpSpPr/>
          <p:nvPr/>
        </p:nvGrpSpPr>
        <p:grpSpPr>
          <a:xfrm>
            <a:off x="7429366" y="3223183"/>
            <a:ext cx="334634" cy="333904"/>
            <a:chOff x="7429366" y="3223183"/>
            <a:chExt cx="334634" cy="333904"/>
          </a:xfrm>
        </p:grpSpPr>
        <p:sp>
          <p:nvSpPr>
            <p:cNvPr id="8514" name="Google Shape;8514;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6" name="Google Shape;8516;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7" name="Google Shape;8517;p65"/>
          <p:cNvGrpSpPr/>
          <p:nvPr/>
        </p:nvGrpSpPr>
        <p:grpSpPr>
          <a:xfrm>
            <a:off x="5216456" y="3725484"/>
            <a:ext cx="356196" cy="265631"/>
            <a:chOff x="5216456" y="3725484"/>
            <a:chExt cx="356196" cy="265631"/>
          </a:xfrm>
        </p:grpSpPr>
        <p:sp>
          <p:nvSpPr>
            <p:cNvPr id="8518" name="Google Shape;8518;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5"/>
          <p:cNvGrpSpPr/>
          <p:nvPr/>
        </p:nvGrpSpPr>
        <p:grpSpPr>
          <a:xfrm>
            <a:off x="6849393" y="3733994"/>
            <a:ext cx="355053" cy="248038"/>
            <a:chOff x="6849393" y="3733994"/>
            <a:chExt cx="355053" cy="248038"/>
          </a:xfrm>
        </p:grpSpPr>
        <p:sp>
          <p:nvSpPr>
            <p:cNvPr id="8521" name="Google Shape;8521;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5"/>
          <p:cNvGrpSpPr/>
          <p:nvPr/>
        </p:nvGrpSpPr>
        <p:grpSpPr>
          <a:xfrm>
            <a:off x="7918997" y="3714687"/>
            <a:ext cx="392111" cy="280206"/>
            <a:chOff x="7918997" y="3714687"/>
            <a:chExt cx="392111" cy="280206"/>
          </a:xfrm>
        </p:grpSpPr>
        <p:sp>
          <p:nvSpPr>
            <p:cNvPr id="8527" name="Google Shape;8527;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2" name="Google Shape;8532;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3" name="Google Shape;8533;p65"/>
          <p:cNvGrpSpPr/>
          <p:nvPr/>
        </p:nvGrpSpPr>
        <p:grpSpPr>
          <a:xfrm>
            <a:off x="1408777" y="3680964"/>
            <a:ext cx="357720" cy="355148"/>
            <a:chOff x="1408777" y="3680964"/>
            <a:chExt cx="357720" cy="355148"/>
          </a:xfrm>
        </p:grpSpPr>
        <p:sp>
          <p:nvSpPr>
            <p:cNvPr id="8534" name="Google Shape;8534;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65"/>
          <p:cNvGrpSpPr/>
          <p:nvPr/>
        </p:nvGrpSpPr>
        <p:grpSpPr>
          <a:xfrm>
            <a:off x="1952836" y="3680964"/>
            <a:ext cx="357720" cy="355148"/>
            <a:chOff x="1952836" y="3680964"/>
            <a:chExt cx="357720" cy="355148"/>
          </a:xfrm>
        </p:grpSpPr>
        <p:sp>
          <p:nvSpPr>
            <p:cNvPr id="8540" name="Google Shape;8540;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5"/>
          <p:cNvGrpSpPr/>
          <p:nvPr/>
        </p:nvGrpSpPr>
        <p:grpSpPr>
          <a:xfrm>
            <a:off x="2496894" y="3680964"/>
            <a:ext cx="357720" cy="355148"/>
            <a:chOff x="2496894" y="3680964"/>
            <a:chExt cx="357720" cy="355148"/>
          </a:xfrm>
        </p:grpSpPr>
        <p:sp>
          <p:nvSpPr>
            <p:cNvPr id="8546" name="Google Shape;8546;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65"/>
          <p:cNvGrpSpPr/>
          <p:nvPr/>
        </p:nvGrpSpPr>
        <p:grpSpPr>
          <a:xfrm>
            <a:off x="3040984" y="3681059"/>
            <a:ext cx="356164" cy="355815"/>
            <a:chOff x="3040984" y="3681059"/>
            <a:chExt cx="356164" cy="355815"/>
          </a:xfrm>
        </p:grpSpPr>
        <p:sp>
          <p:nvSpPr>
            <p:cNvPr id="8552" name="Google Shape;8552;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65"/>
          <p:cNvGrpSpPr/>
          <p:nvPr/>
        </p:nvGrpSpPr>
        <p:grpSpPr>
          <a:xfrm>
            <a:off x="3584280" y="3699191"/>
            <a:ext cx="358069" cy="317995"/>
            <a:chOff x="3584280" y="3699191"/>
            <a:chExt cx="358069" cy="317995"/>
          </a:xfrm>
        </p:grpSpPr>
        <p:sp>
          <p:nvSpPr>
            <p:cNvPr id="8556" name="Google Shape;8556;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65"/>
          <p:cNvGrpSpPr/>
          <p:nvPr/>
        </p:nvGrpSpPr>
        <p:grpSpPr>
          <a:xfrm>
            <a:off x="4129482" y="3681059"/>
            <a:ext cx="355402" cy="354291"/>
            <a:chOff x="4129482" y="3681059"/>
            <a:chExt cx="355402" cy="354291"/>
          </a:xfrm>
        </p:grpSpPr>
        <p:sp>
          <p:nvSpPr>
            <p:cNvPr id="8561" name="Google Shape;8561;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65"/>
          <p:cNvGrpSpPr/>
          <p:nvPr/>
        </p:nvGrpSpPr>
        <p:grpSpPr>
          <a:xfrm>
            <a:off x="4673540" y="3680297"/>
            <a:ext cx="355434" cy="355815"/>
            <a:chOff x="4673540" y="3680297"/>
            <a:chExt cx="355434" cy="355815"/>
          </a:xfrm>
        </p:grpSpPr>
        <p:sp>
          <p:nvSpPr>
            <p:cNvPr id="8566" name="Google Shape;8566;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65"/>
          <p:cNvGrpSpPr/>
          <p:nvPr/>
        </p:nvGrpSpPr>
        <p:grpSpPr>
          <a:xfrm>
            <a:off x="5779408" y="3699191"/>
            <a:ext cx="317645" cy="318757"/>
            <a:chOff x="5779408" y="3699191"/>
            <a:chExt cx="317645" cy="318757"/>
          </a:xfrm>
        </p:grpSpPr>
        <p:sp>
          <p:nvSpPr>
            <p:cNvPr id="8570" name="Google Shape;8570;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2" name="Google Shape;8572;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3" name="Google Shape;8573;p65"/>
          <p:cNvGrpSpPr/>
          <p:nvPr/>
        </p:nvGrpSpPr>
        <p:grpSpPr>
          <a:xfrm>
            <a:off x="7390435" y="3680868"/>
            <a:ext cx="372073" cy="355243"/>
            <a:chOff x="7390435" y="3680868"/>
            <a:chExt cx="372073" cy="355243"/>
          </a:xfrm>
        </p:grpSpPr>
        <p:sp>
          <p:nvSpPr>
            <p:cNvPr id="8574" name="Google Shape;8574;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65"/>
          <p:cNvGrpSpPr/>
          <p:nvPr/>
        </p:nvGrpSpPr>
        <p:grpSpPr>
          <a:xfrm>
            <a:off x="1421638" y="4125629"/>
            <a:ext cx="374709" cy="374010"/>
            <a:chOff x="1421638" y="4125629"/>
            <a:chExt cx="374709" cy="374010"/>
          </a:xfrm>
        </p:grpSpPr>
        <p:sp>
          <p:nvSpPr>
            <p:cNvPr id="8581" name="Google Shape;8581;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65"/>
          <p:cNvGrpSpPr/>
          <p:nvPr/>
        </p:nvGrpSpPr>
        <p:grpSpPr>
          <a:xfrm>
            <a:off x="1973254" y="4156304"/>
            <a:ext cx="357720" cy="342192"/>
            <a:chOff x="1973254" y="4156304"/>
            <a:chExt cx="357720" cy="342192"/>
          </a:xfrm>
        </p:grpSpPr>
        <p:sp>
          <p:nvSpPr>
            <p:cNvPr id="8584" name="Google Shape;8584;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65"/>
          <p:cNvGrpSpPr/>
          <p:nvPr/>
        </p:nvGrpSpPr>
        <p:grpSpPr>
          <a:xfrm>
            <a:off x="2523759" y="4135505"/>
            <a:ext cx="341049" cy="340318"/>
            <a:chOff x="2523759" y="4135505"/>
            <a:chExt cx="341049" cy="340318"/>
          </a:xfrm>
        </p:grpSpPr>
        <p:sp>
          <p:nvSpPr>
            <p:cNvPr id="8591" name="Google Shape;8591;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65"/>
          <p:cNvGrpSpPr/>
          <p:nvPr/>
        </p:nvGrpSpPr>
        <p:grpSpPr>
          <a:xfrm>
            <a:off x="3040603" y="4130360"/>
            <a:ext cx="392079" cy="350353"/>
            <a:chOff x="3040603" y="4130360"/>
            <a:chExt cx="392079" cy="350353"/>
          </a:xfrm>
        </p:grpSpPr>
        <p:sp>
          <p:nvSpPr>
            <p:cNvPr id="8594" name="Google Shape;8594;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65"/>
          <p:cNvGrpSpPr/>
          <p:nvPr/>
        </p:nvGrpSpPr>
        <p:grpSpPr>
          <a:xfrm>
            <a:off x="3662144" y="4135505"/>
            <a:ext cx="232955" cy="340318"/>
            <a:chOff x="3662144" y="4135505"/>
            <a:chExt cx="232955" cy="340318"/>
          </a:xfrm>
        </p:grpSpPr>
        <p:sp>
          <p:nvSpPr>
            <p:cNvPr id="8605" name="Google Shape;8605;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65"/>
          <p:cNvGrpSpPr/>
          <p:nvPr/>
        </p:nvGrpSpPr>
        <p:grpSpPr>
          <a:xfrm>
            <a:off x="4149138" y="4121151"/>
            <a:ext cx="344065" cy="368644"/>
            <a:chOff x="4149138" y="4121151"/>
            <a:chExt cx="344065" cy="368644"/>
          </a:xfrm>
        </p:grpSpPr>
        <p:sp>
          <p:nvSpPr>
            <p:cNvPr id="8610" name="Google Shape;8610;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2" name="Google Shape;8622;p6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65"/>
          <p:cNvGrpSpPr/>
          <p:nvPr/>
        </p:nvGrpSpPr>
        <p:grpSpPr>
          <a:xfrm>
            <a:off x="5206262" y="4174817"/>
            <a:ext cx="397763" cy="262804"/>
            <a:chOff x="5206262" y="4174817"/>
            <a:chExt cx="397763" cy="262804"/>
          </a:xfrm>
        </p:grpSpPr>
        <p:sp>
          <p:nvSpPr>
            <p:cNvPr id="8624" name="Google Shape;8624;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65"/>
          <p:cNvGrpSpPr/>
          <p:nvPr/>
        </p:nvGrpSpPr>
        <p:grpSpPr>
          <a:xfrm>
            <a:off x="5727616" y="4204699"/>
            <a:ext cx="440505" cy="290018"/>
            <a:chOff x="5727616" y="4204699"/>
            <a:chExt cx="440505" cy="290018"/>
          </a:xfrm>
        </p:grpSpPr>
        <p:sp>
          <p:nvSpPr>
            <p:cNvPr id="8632" name="Google Shape;8632;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65"/>
          <p:cNvGrpSpPr/>
          <p:nvPr/>
        </p:nvGrpSpPr>
        <p:grpSpPr>
          <a:xfrm>
            <a:off x="6410063" y="4135124"/>
            <a:ext cx="159950" cy="364516"/>
            <a:chOff x="6410063" y="4135124"/>
            <a:chExt cx="159950" cy="364516"/>
          </a:xfrm>
        </p:grpSpPr>
        <p:sp>
          <p:nvSpPr>
            <p:cNvPr id="8641" name="Google Shape;8641;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5"/>
          <p:cNvGrpSpPr/>
          <p:nvPr/>
        </p:nvGrpSpPr>
        <p:grpSpPr>
          <a:xfrm>
            <a:off x="6924652" y="4135505"/>
            <a:ext cx="214378" cy="364135"/>
            <a:chOff x="6924652" y="4135505"/>
            <a:chExt cx="214378" cy="364135"/>
          </a:xfrm>
        </p:grpSpPr>
        <p:sp>
          <p:nvSpPr>
            <p:cNvPr id="8646" name="Google Shape;8646;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5"/>
          <p:cNvGrpSpPr/>
          <p:nvPr/>
        </p:nvGrpSpPr>
        <p:grpSpPr>
          <a:xfrm>
            <a:off x="7384751" y="4147984"/>
            <a:ext cx="380012" cy="351274"/>
            <a:chOff x="7384751" y="4147984"/>
            <a:chExt cx="380012" cy="351274"/>
          </a:xfrm>
        </p:grpSpPr>
        <p:sp>
          <p:nvSpPr>
            <p:cNvPr id="8651" name="Google Shape;8651;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6" name="Google Shape;8656;p65"/>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657" name="Google Shape;8657;p6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661"/>
        <p:cNvGrpSpPr/>
        <p:nvPr/>
      </p:nvGrpSpPr>
      <p:grpSpPr>
        <a:xfrm>
          <a:off x="0" y="0"/>
          <a:ext cx="0" cy="0"/>
          <a:chOff x="0" y="0"/>
          <a:chExt cx="0" cy="0"/>
        </a:xfrm>
      </p:grpSpPr>
      <p:grpSp>
        <p:nvGrpSpPr>
          <p:cNvPr id="8662" name="Google Shape;8662;p66"/>
          <p:cNvGrpSpPr/>
          <p:nvPr/>
        </p:nvGrpSpPr>
        <p:grpSpPr>
          <a:xfrm>
            <a:off x="1989449" y="4101269"/>
            <a:ext cx="374774" cy="346073"/>
            <a:chOff x="1989449" y="4282269"/>
            <a:chExt cx="374774" cy="346073"/>
          </a:xfrm>
        </p:grpSpPr>
        <p:sp>
          <p:nvSpPr>
            <p:cNvPr id="8663" name="Google Shape;8663;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66"/>
          <p:cNvGrpSpPr/>
          <p:nvPr/>
        </p:nvGrpSpPr>
        <p:grpSpPr>
          <a:xfrm>
            <a:off x="2487439" y="4099740"/>
            <a:ext cx="198775" cy="348972"/>
            <a:chOff x="2487439" y="4280740"/>
            <a:chExt cx="198775" cy="348972"/>
          </a:xfrm>
        </p:grpSpPr>
        <p:sp>
          <p:nvSpPr>
            <p:cNvPr id="8669" name="Google Shape;8669;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6"/>
          <p:cNvGrpSpPr/>
          <p:nvPr/>
        </p:nvGrpSpPr>
        <p:grpSpPr>
          <a:xfrm>
            <a:off x="2810958" y="4092923"/>
            <a:ext cx="353145" cy="361873"/>
            <a:chOff x="2810958" y="4273923"/>
            <a:chExt cx="353145" cy="361873"/>
          </a:xfrm>
        </p:grpSpPr>
        <p:sp>
          <p:nvSpPr>
            <p:cNvPr id="8674" name="Google Shape;8674;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66"/>
          <p:cNvGrpSpPr/>
          <p:nvPr/>
        </p:nvGrpSpPr>
        <p:grpSpPr>
          <a:xfrm>
            <a:off x="6275635" y="4101651"/>
            <a:ext cx="209383" cy="366778"/>
            <a:chOff x="6275635" y="4282651"/>
            <a:chExt cx="209383" cy="366778"/>
          </a:xfrm>
        </p:grpSpPr>
        <p:sp>
          <p:nvSpPr>
            <p:cNvPr id="8682" name="Google Shape;8682;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66"/>
          <p:cNvGrpSpPr/>
          <p:nvPr/>
        </p:nvGrpSpPr>
        <p:grpSpPr>
          <a:xfrm>
            <a:off x="6701186" y="4102033"/>
            <a:ext cx="280292" cy="366396"/>
            <a:chOff x="6701186" y="4283033"/>
            <a:chExt cx="280292" cy="366396"/>
          </a:xfrm>
        </p:grpSpPr>
        <p:sp>
          <p:nvSpPr>
            <p:cNvPr id="8685" name="Google Shape;8685;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6"/>
          <p:cNvGrpSpPr/>
          <p:nvPr/>
        </p:nvGrpSpPr>
        <p:grpSpPr>
          <a:xfrm>
            <a:off x="2609571" y="3643958"/>
            <a:ext cx="373627" cy="347347"/>
            <a:chOff x="2609571" y="3824958"/>
            <a:chExt cx="373627" cy="347347"/>
          </a:xfrm>
        </p:grpSpPr>
        <p:sp>
          <p:nvSpPr>
            <p:cNvPr id="8688" name="Google Shape;8688;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0" name="Google Shape;8690;p66"/>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1" name="Google Shape;8691;p66"/>
          <p:cNvGrpSpPr/>
          <p:nvPr/>
        </p:nvGrpSpPr>
        <p:grpSpPr>
          <a:xfrm>
            <a:off x="916127" y="3626056"/>
            <a:ext cx="221902" cy="380795"/>
            <a:chOff x="916127" y="3807056"/>
            <a:chExt cx="221902" cy="380795"/>
          </a:xfrm>
        </p:grpSpPr>
        <p:sp>
          <p:nvSpPr>
            <p:cNvPr id="8692" name="Google Shape;8692;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6" name="Google Shape;8696;p66"/>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6"/>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8" name="Google Shape;8698;p66"/>
          <p:cNvGrpSpPr/>
          <p:nvPr/>
        </p:nvGrpSpPr>
        <p:grpSpPr>
          <a:xfrm>
            <a:off x="3513010" y="3635134"/>
            <a:ext cx="362223" cy="361108"/>
            <a:chOff x="3513010" y="3816134"/>
            <a:chExt cx="362223" cy="361108"/>
          </a:xfrm>
        </p:grpSpPr>
        <p:sp>
          <p:nvSpPr>
            <p:cNvPr id="8699" name="Google Shape;8699;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6"/>
          <p:cNvGrpSpPr/>
          <p:nvPr/>
        </p:nvGrpSpPr>
        <p:grpSpPr>
          <a:xfrm>
            <a:off x="3950316" y="3639307"/>
            <a:ext cx="369805" cy="353782"/>
            <a:chOff x="3950316" y="3820307"/>
            <a:chExt cx="369805" cy="353782"/>
          </a:xfrm>
        </p:grpSpPr>
        <p:sp>
          <p:nvSpPr>
            <p:cNvPr id="8704" name="Google Shape;8704;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6"/>
          <p:cNvGrpSpPr/>
          <p:nvPr/>
        </p:nvGrpSpPr>
        <p:grpSpPr>
          <a:xfrm>
            <a:off x="1761909" y="3630961"/>
            <a:ext cx="307974" cy="371716"/>
            <a:chOff x="1761909" y="3811961"/>
            <a:chExt cx="307974" cy="371716"/>
          </a:xfrm>
        </p:grpSpPr>
        <p:sp>
          <p:nvSpPr>
            <p:cNvPr id="8709" name="Google Shape;8709;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66"/>
          <p:cNvGrpSpPr/>
          <p:nvPr/>
        </p:nvGrpSpPr>
        <p:grpSpPr>
          <a:xfrm>
            <a:off x="5373342" y="3627935"/>
            <a:ext cx="231395" cy="353145"/>
            <a:chOff x="5373342" y="3808935"/>
            <a:chExt cx="231395" cy="353145"/>
          </a:xfrm>
        </p:grpSpPr>
        <p:sp>
          <p:nvSpPr>
            <p:cNvPr id="8720" name="Google Shape;8720;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9" name="Google Shape;8729;p66"/>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0" name="Google Shape;8730;p66"/>
          <p:cNvGrpSpPr/>
          <p:nvPr/>
        </p:nvGrpSpPr>
        <p:grpSpPr>
          <a:xfrm>
            <a:off x="5833775" y="3628445"/>
            <a:ext cx="235185" cy="352253"/>
            <a:chOff x="5833775" y="3809445"/>
            <a:chExt cx="235185" cy="352253"/>
          </a:xfrm>
        </p:grpSpPr>
        <p:sp>
          <p:nvSpPr>
            <p:cNvPr id="8731" name="Google Shape;8731;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66"/>
          <p:cNvGrpSpPr/>
          <p:nvPr/>
        </p:nvGrpSpPr>
        <p:grpSpPr>
          <a:xfrm>
            <a:off x="4942472" y="3628318"/>
            <a:ext cx="238976" cy="352762"/>
            <a:chOff x="4942472" y="3809318"/>
            <a:chExt cx="238976" cy="352762"/>
          </a:xfrm>
        </p:grpSpPr>
        <p:sp>
          <p:nvSpPr>
            <p:cNvPr id="8735" name="Google Shape;8735;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6"/>
          <p:cNvGrpSpPr/>
          <p:nvPr/>
        </p:nvGrpSpPr>
        <p:grpSpPr>
          <a:xfrm>
            <a:off x="6266525" y="3626788"/>
            <a:ext cx="260223" cy="353527"/>
            <a:chOff x="6266525" y="3807788"/>
            <a:chExt cx="260223" cy="353527"/>
          </a:xfrm>
        </p:grpSpPr>
        <p:sp>
          <p:nvSpPr>
            <p:cNvPr id="8743" name="Google Shape;8743;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7" name="Google Shape;8747;p66"/>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66"/>
          <p:cNvGrpSpPr/>
          <p:nvPr/>
        </p:nvGrpSpPr>
        <p:grpSpPr>
          <a:xfrm>
            <a:off x="7184363" y="3628604"/>
            <a:ext cx="202184" cy="352762"/>
            <a:chOff x="7184363" y="3809604"/>
            <a:chExt cx="202184" cy="352762"/>
          </a:xfrm>
        </p:grpSpPr>
        <p:sp>
          <p:nvSpPr>
            <p:cNvPr id="8749" name="Google Shape;8749;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6"/>
          <p:cNvGrpSpPr/>
          <p:nvPr/>
        </p:nvGrpSpPr>
        <p:grpSpPr>
          <a:xfrm>
            <a:off x="7571624" y="3627935"/>
            <a:ext cx="292047" cy="352762"/>
            <a:chOff x="7571624" y="3808935"/>
            <a:chExt cx="292047" cy="352762"/>
          </a:xfrm>
        </p:grpSpPr>
        <p:sp>
          <p:nvSpPr>
            <p:cNvPr id="8752" name="Google Shape;8752;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6"/>
          <p:cNvGrpSpPr/>
          <p:nvPr/>
        </p:nvGrpSpPr>
        <p:grpSpPr>
          <a:xfrm>
            <a:off x="2174559" y="3175116"/>
            <a:ext cx="364135" cy="359930"/>
            <a:chOff x="2174559" y="3356116"/>
            <a:chExt cx="364135" cy="359930"/>
          </a:xfrm>
        </p:grpSpPr>
        <p:sp>
          <p:nvSpPr>
            <p:cNvPr id="8759" name="Google Shape;8759;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66"/>
          <p:cNvGrpSpPr/>
          <p:nvPr/>
        </p:nvGrpSpPr>
        <p:grpSpPr>
          <a:xfrm>
            <a:off x="1731934" y="3174639"/>
            <a:ext cx="368371" cy="361554"/>
            <a:chOff x="1731934" y="3355639"/>
            <a:chExt cx="368371" cy="361554"/>
          </a:xfrm>
        </p:grpSpPr>
        <p:sp>
          <p:nvSpPr>
            <p:cNvPr id="8762" name="Google Shape;8762;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6"/>
          <p:cNvGrpSpPr/>
          <p:nvPr/>
        </p:nvGrpSpPr>
        <p:grpSpPr>
          <a:xfrm>
            <a:off x="3990517" y="3173173"/>
            <a:ext cx="279559" cy="363402"/>
            <a:chOff x="3990517" y="3354173"/>
            <a:chExt cx="279559" cy="363402"/>
          </a:xfrm>
        </p:grpSpPr>
        <p:sp>
          <p:nvSpPr>
            <p:cNvPr id="8765" name="Google Shape;8765;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66"/>
          <p:cNvGrpSpPr/>
          <p:nvPr/>
        </p:nvGrpSpPr>
        <p:grpSpPr>
          <a:xfrm>
            <a:off x="3497847" y="3236374"/>
            <a:ext cx="379680" cy="237606"/>
            <a:chOff x="3497847" y="3417374"/>
            <a:chExt cx="379680" cy="237606"/>
          </a:xfrm>
        </p:grpSpPr>
        <p:sp>
          <p:nvSpPr>
            <p:cNvPr id="8769" name="Google Shape;8769;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66"/>
          <p:cNvGrpSpPr/>
          <p:nvPr/>
        </p:nvGrpSpPr>
        <p:grpSpPr>
          <a:xfrm>
            <a:off x="2612597" y="3186075"/>
            <a:ext cx="376271" cy="337982"/>
            <a:chOff x="2612597" y="3367075"/>
            <a:chExt cx="376271" cy="337982"/>
          </a:xfrm>
        </p:grpSpPr>
        <p:sp>
          <p:nvSpPr>
            <p:cNvPr id="8774" name="Google Shape;8774;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6"/>
          <p:cNvGrpSpPr/>
          <p:nvPr/>
        </p:nvGrpSpPr>
        <p:grpSpPr>
          <a:xfrm>
            <a:off x="3071914" y="3183431"/>
            <a:ext cx="343652" cy="342505"/>
            <a:chOff x="3071914" y="3364431"/>
            <a:chExt cx="343652" cy="342505"/>
          </a:xfrm>
        </p:grpSpPr>
        <p:sp>
          <p:nvSpPr>
            <p:cNvPr id="8777" name="Google Shape;8777;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66"/>
          <p:cNvGrpSpPr/>
          <p:nvPr/>
        </p:nvGrpSpPr>
        <p:grpSpPr>
          <a:xfrm>
            <a:off x="897141" y="3178875"/>
            <a:ext cx="257962" cy="352762"/>
            <a:chOff x="897141" y="3359875"/>
            <a:chExt cx="257962" cy="352762"/>
          </a:xfrm>
        </p:grpSpPr>
        <p:sp>
          <p:nvSpPr>
            <p:cNvPr id="8783" name="Google Shape;8783;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6"/>
          <p:cNvGrpSpPr/>
          <p:nvPr/>
        </p:nvGrpSpPr>
        <p:grpSpPr>
          <a:xfrm>
            <a:off x="1333682" y="3163330"/>
            <a:ext cx="271213" cy="383088"/>
            <a:chOff x="1333682" y="3344330"/>
            <a:chExt cx="271213" cy="383088"/>
          </a:xfrm>
        </p:grpSpPr>
        <p:sp>
          <p:nvSpPr>
            <p:cNvPr id="8792" name="Google Shape;8792;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66"/>
          <p:cNvGrpSpPr/>
          <p:nvPr/>
        </p:nvGrpSpPr>
        <p:grpSpPr>
          <a:xfrm>
            <a:off x="6664394" y="3165974"/>
            <a:ext cx="353113" cy="351998"/>
            <a:chOff x="6664394" y="3346974"/>
            <a:chExt cx="353113" cy="351998"/>
          </a:xfrm>
        </p:grpSpPr>
        <p:sp>
          <p:nvSpPr>
            <p:cNvPr id="8804" name="Google Shape;8804;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6"/>
          <p:cNvGrpSpPr/>
          <p:nvPr/>
        </p:nvGrpSpPr>
        <p:grpSpPr>
          <a:xfrm>
            <a:off x="849741" y="1778307"/>
            <a:ext cx="399398" cy="375443"/>
            <a:chOff x="849741" y="1959307"/>
            <a:chExt cx="399398" cy="375443"/>
          </a:xfrm>
        </p:grpSpPr>
        <p:sp>
          <p:nvSpPr>
            <p:cNvPr id="8810" name="Google Shape;8810;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66"/>
          <p:cNvGrpSpPr/>
          <p:nvPr/>
        </p:nvGrpSpPr>
        <p:grpSpPr>
          <a:xfrm>
            <a:off x="1284212" y="1782766"/>
            <a:ext cx="379489" cy="366046"/>
            <a:chOff x="1284212" y="1963766"/>
            <a:chExt cx="379489" cy="366046"/>
          </a:xfrm>
        </p:grpSpPr>
        <p:sp>
          <p:nvSpPr>
            <p:cNvPr id="8813" name="Google Shape;8813;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66"/>
          <p:cNvGrpSpPr/>
          <p:nvPr/>
        </p:nvGrpSpPr>
        <p:grpSpPr>
          <a:xfrm>
            <a:off x="3037766" y="1788564"/>
            <a:ext cx="370219" cy="354928"/>
            <a:chOff x="3037766" y="1969564"/>
            <a:chExt cx="370219" cy="354928"/>
          </a:xfrm>
        </p:grpSpPr>
        <p:sp>
          <p:nvSpPr>
            <p:cNvPr id="8816" name="Google Shape;8816;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6"/>
          <p:cNvGrpSpPr/>
          <p:nvPr/>
        </p:nvGrpSpPr>
        <p:grpSpPr>
          <a:xfrm>
            <a:off x="3982553" y="1790730"/>
            <a:ext cx="304566" cy="350501"/>
            <a:chOff x="3982553" y="1971730"/>
            <a:chExt cx="304566" cy="350501"/>
          </a:xfrm>
        </p:grpSpPr>
        <p:sp>
          <p:nvSpPr>
            <p:cNvPr id="8821" name="Google Shape;8821;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66"/>
          <p:cNvGrpSpPr/>
          <p:nvPr/>
        </p:nvGrpSpPr>
        <p:grpSpPr>
          <a:xfrm>
            <a:off x="2567841" y="1813124"/>
            <a:ext cx="399812" cy="306477"/>
            <a:chOff x="2567841" y="1994124"/>
            <a:chExt cx="399812" cy="306477"/>
          </a:xfrm>
        </p:grpSpPr>
        <p:sp>
          <p:nvSpPr>
            <p:cNvPr id="8824" name="Google Shape;8824;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6"/>
          <p:cNvGrpSpPr/>
          <p:nvPr/>
        </p:nvGrpSpPr>
        <p:grpSpPr>
          <a:xfrm>
            <a:off x="2212084" y="1779358"/>
            <a:ext cx="324698" cy="372863"/>
            <a:chOff x="2212084" y="1960358"/>
            <a:chExt cx="324698" cy="372863"/>
          </a:xfrm>
        </p:grpSpPr>
        <p:sp>
          <p:nvSpPr>
            <p:cNvPr id="8828" name="Google Shape;8828;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6"/>
          <p:cNvGrpSpPr/>
          <p:nvPr/>
        </p:nvGrpSpPr>
        <p:grpSpPr>
          <a:xfrm>
            <a:off x="1805901" y="1779358"/>
            <a:ext cx="284847" cy="373627"/>
            <a:chOff x="1805901" y="1960358"/>
            <a:chExt cx="284847" cy="373627"/>
          </a:xfrm>
        </p:grpSpPr>
        <p:sp>
          <p:nvSpPr>
            <p:cNvPr id="8832" name="Google Shape;8832;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4" name="Google Shape;8834;p66"/>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6"/>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7" name="Google Shape;8837;p66"/>
          <p:cNvGrpSpPr/>
          <p:nvPr/>
        </p:nvGrpSpPr>
        <p:grpSpPr>
          <a:xfrm>
            <a:off x="6656812" y="1848388"/>
            <a:ext cx="368690" cy="245793"/>
            <a:chOff x="6656812" y="2029388"/>
            <a:chExt cx="368690" cy="245793"/>
          </a:xfrm>
        </p:grpSpPr>
        <p:sp>
          <p:nvSpPr>
            <p:cNvPr id="8838" name="Google Shape;8838;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6"/>
          <p:cNvGrpSpPr/>
          <p:nvPr/>
        </p:nvGrpSpPr>
        <p:grpSpPr>
          <a:xfrm>
            <a:off x="4869651" y="1831218"/>
            <a:ext cx="376654" cy="281566"/>
            <a:chOff x="4869651" y="2012218"/>
            <a:chExt cx="376654" cy="281566"/>
          </a:xfrm>
        </p:grpSpPr>
        <p:sp>
          <p:nvSpPr>
            <p:cNvPr id="8849" name="Google Shape;8849;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6"/>
          <p:cNvGrpSpPr/>
          <p:nvPr/>
        </p:nvGrpSpPr>
        <p:grpSpPr>
          <a:xfrm>
            <a:off x="5306224" y="1831313"/>
            <a:ext cx="367925" cy="281694"/>
            <a:chOff x="5306224" y="2012313"/>
            <a:chExt cx="367925" cy="281694"/>
          </a:xfrm>
        </p:grpSpPr>
        <p:sp>
          <p:nvSpPr>
            <p:cNvPr id="8854" name="Google Shape;8854;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6" name="Google Shape;8856;p66"/>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7" name="Google Shape;8857;p66"/>
          <p:cNvGrpSpPr/>
          <p:nvPr/>
        </p:nvGrpSpPr>
        <p:grpSpPr>
          <a:xfrm>
            <a:off x="6195998" y="1802102"/>
            <a:ext cx="368308" cy="338746"/>
            <a:chOff x="6195998" y="1983102"/>
            <a:chExt cx="368308" cy="338746"/>
          </a:xfrm>
        </p:grpSpPr>
        <p:sp>
          <p:nvSpPr>
            <p:cNvPr id="8858" name="Google Shape;8858;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66"/>
          <p:cNvGrpSpPr/>
          <p:nvPr/>
        </p:nvGrpSpPr>
        <p:grpSpPr>
          <a:xfrm>
            <a:off x="7542031" y="1830835"/>
            <a:ext cx="369072" cy="280037"/>
            <a:chOff x="7542031" y="2011835"/>
            <a:chExt cx="369072" cy="280037"/>
          </a:xfrm>
        </p:grpSpPr>
        <p:sp>
          <p:nvSpPr>
            <p:cNvPr id="8862" name="Google Shape;8862;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6"/>
          <p:cNvGrpSpPr/>
          <p:nvPr/>
        </p:nvGrpSpPr>
        <p:grpSpPr>
          <a:xfrm>
            <a:off x="8010427" y="3167503"/>
            <a:ext cx="278795" cy="351615"/>
            <a:chOff x="8010427" y="3348503"/>
            <a:chExt cx="278795" cy="351615"/>
          </a:xfrm>
        </p:grpSpPr>
        <p:sp>
          <p:nvSpPr>
            <p:cNvPr id="8872" name="Google Shape;8872;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6" name="Google Shape;8876;p66"/>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7" name="Google Shape;8877;p66"/>
          <p:cNvGrpSpPr/>
          <p:nvPr/>
        </p:nvGrpSpPr>
        <p:grpSpPr>
          <a:xfrm>
            <a:off x="7141900" y="3168204"/>
            <a:ext cx="281057" cy="351010"/>
            <a:chOff x="7141900" y="3349204"/>
            <a:chExt cx="281057" cy="351010"/>
          </a:xfrm>
        </p:grpSpPr>
        <p:sp>
          <p:nvSpPr>
            <p:cNvPr id="8878" name="Google Shape;8878;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6"/>
          <p:cNvGrpSpPr/>
          <p:nvPr/>
        </p:nvGrpSpPr>
        <p:grpSpPr>
          <a:xfrm>
            <a:off x="5314188" y="3169032"/>
            <a:ext cx="363752" cy="353113"/>
            <a:chOff x="5314188" y="3350032"/>
            <a:chExt cx="363752" cy="353113"/>
          </a:xfrm>
        </p:grpSpPr>
        <p:sp>
          <p:nvSpPr>
            <p:cNvPr id="8882" name="Google Shape;8882;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6"/>
          <p:cNvGrpSpPr/>
          <p:nvPr/>
        </p:nvGrpSpPr>
        <p:grpSpPr>
          <a:xfrm>
            <a:off x="5829984" y="3169032"/>
            <a:ext cx="220755" cy="352348"/>
            <a:chOff x="5829984" y="3350032"/>
            <a:chExt cx="220755" cy="352348"/>
          </a:xfrm>
        </p:grpSpPr>
        <p:sp>
          <p:nvSpPr>
            <p:cNvPr id="8885" name="Google Shape;8885;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6"/>
          <p:cNvGrpSpPr/>
          <p:nvPr/>
        </p:nvGrpSpPr>
        <p:grpSpPr>
          <a:xfrm>
            <a:off x="4882170" y="3168841"/>
            <a:ext cx="358464" cy="352316"/>
            <a:chOff x="4882170" y="3349841"/>
            <a:chExt cx="358464" cy="352316"/>
          </a:xfrm>
        </p:grpSpPr>
        <p:sp>
          <p:nvSpPr>
            <p:cNvPr id="8890" name="Google Shape;8890;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2" name="Google Shape;8892;p66"/>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6"/>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4" name="Google Shape;8894;p66"/>
          <p:cNvGrpSpPr/>
          <p:nvPr/>
        </p:nvGrpSpPr>
        <p:grpSpPr>
          <a:xfrm>
            <a:off x="3044965" y="2254220"/>
            <a:ext cx="400194" cy="324316"/>
            <a:chOff x="3044965" y="2435220"/>
            <a:chExt cx="400194" cy="324316"/>
          </a:xfrm>
        </p:grpSpPr>
        <p:sp>
          <p:nvSpPr>
            <p:cNvPr id="8895" name="Google Shape;8895;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6"/>
          <p:cNvGrpSpPr/>
          <p:nvPr/>
        </p:nvGrpSpPr>
        <p:grpSpPr>
          <a:xfrm>
            <a:off x="6203579" y="3167981"/>
            <a:ext cx="351615" cy="350373"/>
            <a:chOff x="6203579" y="3348981"/>
            <a:chExt cx="351615" cy="350373"/>
          </a:xfrm>
        </p:grpSpPr>
        <p:sp>
          <p:nvSpPr>
            <p:cNvPr id="8899" name="Google Shape;8899;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6"/>
          <p:cNvGrpSpPr/>
          <p:nvPr/>
        </p:nvGrpSpPr>
        <p:grpSpPr>
          <a:xfrm>
            <a:off x="4878379" y="2292892"/>
            <a:ext cx="367161" cy="287523"/>
            <a:chOff x="4878379" y="2473892"/>
            <a:chExt cx="367161" cy="287523"/>
          </a:xfrm>
        </p:grpSpPr>
        <p:sp>
          <p:nvSpPr>
            <p:cNvPr id="8905" name="Google Shape;8905;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6"/>
          <p:cNvGrpSpPr/>
          <p:nvPr/>
        </p:nvGrpSpPr>
        <p:grpSpPr>
          <a:xfrm>
            <a:off x="1325719" y="2706689"/>
            <a:ext cx="290581" cy="372481"/>
            <a:chOff x="1325719" y="2887689"/>
            <a:chExt cx="290581" cy="372481"/>
          </a:xfrm>
        </p:grpSpPr>
        <p:sp>
          <p:nvSpPr>
            <p:cNvPr id="8911" name="Google Shape;8911;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3" name="Google Shape;8913;p66"/>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4" name="Google Shape;8914;p66"/>
          <p:cNvGrpSpPr/>
          <p:nvPr/>
        </p:nvGrpSpPr>
        <p:grpSpPr>
          <a:xfrm>
            <a:off x="3510335" y="2711499"/>
            <a:ext cx="360726" cy="361204"/>
            <a:chOff x="3510335" y="2892499"/>
            <a:chExt cx="360726" cy="361204"/>
          </a:xfrm>
        </p:grpSpPr>
        <p:sp>
          <p:nvSpPr>
            <p:cNvPr id="8915" name="Google Shape;8915;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6"/>
          <p:cNvGrpSpPr/>
          <p:nvPr/>
        </p:nvGrpSpPr>
        <p:grpSpPr>
          <a:xfrm>
            <a:off x="3086313" y="2696049"/>
            <a:ext cx="320143" cy="392581"/>
            <a:chOff x="3086313" y="2877049"/>
            <a:chExt cx="320143" cy="392581"/>
          </a:xfrm>
        </p:grpSpPr>
        <p:sp>
          <p:nvSpPr>
            <p:cNvPr id="8921" name="Google Shape;8921;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3" name="Google Shape;8933;p66"/>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4" name="Google Shape;8934;p66"/>
          <p:cNvGrpSpPr/>
          <p:nvPr/>
        </p:nvGrpSpPr>
        <p:grpSpPr>
          <a:xfrm>
            <a:off x="861113" y="2704746"/>
            <a:ext cx="333809" cy="373277"/>
            <a:chOff x="861113" y="2885746"/>
            <a:chExt cx="333809" cy="373277"/>
          </a:xfrm>
        </p:grpSpPr>
        <p:sp>
          <p:nvSpPr>
            <p:cNvPr id="8935" name="Google Shape;8935;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8" name="Google Shape;8938;p66"/>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6"/>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0" name="Google Shape;8940;p66"/>
          <p:cNvGrpSpPr/>
          <p:nvPr/>
        </p:nvGrpSpPr>
        <p:grpSpPr>
          <a:xfrm>
            <a:off x="1297654" y="1323481"/>
            <a:ext cx="349354" cy="362223"/>
            <a:chOff x="1297654" y="1504481"/>
            <a:chExt cx="349354" cy="362223"/>
          </a:xfrm>
        </p:grpSpPr>
        <p:sp>
          <p:nvSpPr>
            <p:cNvPr id="8941" name="Google Shape;8941;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4" name="Google Shape;8944;p66"/>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5" name="Google Shape;8945;p66"/>
          <p:cNvGrpSpPr/>
          <p:nvPr/>
        </p:nvGrpSpPr>
        <p:grpSpPr>
          <a:xfrm>
            <a:off x="852385" y="1329916"/>
            <a:ext cx="353145" cy="351998"/>
            <a:chOff x="852385" y="1510916"/>
            <a:chExt cx="353145" cy="351998"/>
          </a:xfrm>
        </p:grpSpPr>
        <p:sp>
          <p:nvSpPr>
            <p:cNvPr id="8946" name="Google Shape;8946;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66"/>
          <p:cNvGrpSpPr/>
          <p:nvPr/>
        </p:nvGrpSpPr>
        <p:grpSpPr>
          <a:xfrm>
            <a:off x="1745217" y="1334471"/>
            <a:ext cx="343269" cy="342505"/>
            <a:chOff x="1745217" y="1515471"/>
            <a:chExt cx="343269" cy="342505"/>
          </a:xfrm>
        </p:grpSpPr>
        <p:sp>
          <p:nvSpPr>
            <p:cNvPr id="8950" name="Google Shape;8950;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4" name="Google Shape;8954;p66"/>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5" name="Google Shape;8955;p66"/>
          <p:cNvGrpSpPr/>
          <p:nvPr/>
        </p:nvGrpSpPr>
        <p:grpSpPr>
          <a:xfrm>
            <a:off x="3042703" y="1348137"/>
            <a:ext cx="411535" cy="315587"/>
            <a:chOff x="3042703" y="1529137"/>
            <a:chExt cx="411535" cy="315587"/>
          </a:xfrm>
        </p:grpSpPr>
        <p:sp>
          <p:nvSpPr>
            <p:cNvPr id="8956" name="Google Shape;8956;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66"/>
          <p:cNvGrpSpPr/>
          <p:nvPr/>
        </p:nvGrpSpPr>
        <p:grpSpPr>
          <a:xfrm>
            <a:off x="2629289" y="1363682"/>
            <a:ext cx="350501" cy="284497"/>
            <a:chOff x="2629289" y="1544682"/>
            <a:chExt cx="350501" cy="284497"/>
          </a:xfrm>
        </p:grpSpPr>
        <p:sp>
          <p:nvSpPr>
            <p:cNvPr id="8967" name="Google Shape;8967;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66"/>
          <p:cNvGrpSpPr/>
          <p:nvPr/>
        </p:nvGrpSpPr>
        <p:grpSpPr>
          <a:xfrm>
            <a:off x="5305077" y="1321633"/>
            <a:ext cx="367893" cy="365218"/>
            <a:chOff x="5305077" y="1502633"/>
            <a:chExt cx="367893" cy="365218"/>
          </a:xfrm>
        </p:grpSpPr>
        <p:sp>
          <p:nvSpPr>
            <p:cNvPr id="8973" name="Google Shape;8973;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66"/>
          <p:cNvGrpSpPr/>
          <p:nvPr/>
        </p:nvGrpSpPr>
        <p:grpSpPr>
          <a:xfrm>
            <a:off x="7100170" y="1319117"/>
            <a:ext cx="368308" cy="367033"/>
            <a:chOff x="7100170" y="1500117"/>
            <a:chExt cx="368308" cy="367033"/>
          </a:xfrm>
        </p:grpSpPr>
        <p:sp>
          <p:nvSpPr>
            <p:cNvPr id="8976" name="Google Shape;8976;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9" name="Google Shape;8989;p66"/>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0" name="Google Shape;8990;p66"/>
          <p:cNvGrpSpPr/>
          <p:nvPr/>
        </p:nvGrpSpPr>
        <p:grpSpPr>
          <a:xfrm>
            <a:off x="6649231" y="1319021"/>
            <a:ext cx="390287" cy="367065"/>
            <a:chOff x="6649231" y="1500021"/>
            <a:chExt cx="390287" cy="367065"/>
          </a:xfrm>
        </p:grpSpPr>
        <p:sp>
          <p:nvSpPr>
            <p:cNvPr id="8991" name="Google Shape;8991;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66"/>
          <p:cNvGrpSpPr/>
          <p:nvPr/>
        </p:nvGrpSpPr>
        <p:grpSpPr>
          <a:xfrm>
            <a:off x="5746938" y="1362503"/>
            <a:ext cx="387261" cy="280356"/>
            <a:chOff x="5746938" y="1543503"/>
            <a:chExt cx="387261" cy="280356"/>
          </a:xfrm>
        </p:grpSpPr>
        <p:sp>
          <p:nvSpPr>
            <p:cNvPr id="9004" name="Google Shape;9004;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6"/>
          <p:cNvGrpSpPr/>
          <p:nvPr/>
        </p:nvGrpSpPr>
        <p:grpSpPr>
          <a:xfrm>
            <a:off x="6196730" y="1344346"/>
            <a:ext cx="369072" cy="317467"/>
            <a:chOff x="6196730" y="1525346"/>
            <a:chExt cx="369072" cy="317467"/>
          </a:xfrm>
        </p:grpSpPr>
        <p:sp>
          <p:nvSpPr>
            <p:cNvPr id="9007" name="Google Shape;9007;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66"/>
          <p:cNvGrpSpPr/>
          <p:nvPr/>
        </p:nvGrpSpPr>
        <p:grpSpPr>
          <a:xfrm>
            <a:off x="4940592" y="1319690"/>
            <a:ext cx="246558" cy="367161"/>
            <a:chOff x="4940592" y="1500690"/>
            <a:chExt cx="246558" cy="367161"/>
          </a:xfrm>
        </p:grpSpPr>
        <p:sp>
          <p:nvSpPr>
            <p:cNvPr id="9011" name="Google Shape;9011;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6"/>
          <p:cNvGrpSpPr/>
          <p:nvPr/>
        </p:nvGrpSpPr>
        <p:grpSpPr>
          <a:xfrm>
            <a:off x="7964906" y="1318894"/>
            <a:ext cx="380858" cy="367575"/>
            <a:chOff x="7964906" y="1499894"/>
            <a:chExt cx="380858" cy="367575"/>
          </a:xfrm>
        </p:grpSpPr>
        <p:sp>
          <p:nvSpPr>
            <p:cNvPr id="9016" name="Google Shape;9016;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9" name="Google Shape;9019;p66"/>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0" name="Google Shape;9020;p66"/>
          <p:cNvGrpSpPr/>
          <p:nvPr/>
        </p:nvGrpSpPr>
        <p:grpSpPr>
          <a:xfrm>
            <a:off x="8007400" y="2721278"/>
            <a:ext cx="285230" cy="355597"/>
            <a:chOff x="8007400" y="2902278"/>
            <a:chExt cx="285230" cy="355597"/>
          </a:xfrm>
        </p:grpSpPr>
        <p:sp>
          <p:nvSpPr>
            <p:cNvPr id="9021" name="Google Shape;9021;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6"/>
          <p:cNvGrpSpPr/>
          <p:nvPr/>
        </p:nvGrpSpPr>
        <p:grpSpPr>
          <a:xfrm>
            <a:off x="6219124" y="2721788"/>
            <a:ext cx="318231" cy="355470"/>
            <a:chOff x="6219124" y="2902788"/>
            <a:chExt cx="318231" cy="355470"/>
          </a:xfrm>
        </p:grpSpPr>
        <p:sp>
          <p:nvSpPr>
            <p:cNvPr id="9024" name="Google Shape;9024;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66"/>
          <p:cNvGrpSpPr/>
          <p:nvPr/>
        </p:nvGrpSpPr>
        <p:grpSpPr>
          <a:xfrm>
            <a:off x="4969421" y="2721852"/>
            <a:ext cx="185109" cy="355406"/>
            <a:chOff x="4969421" y="2902852"/>
            <a:chExt cx="185109" cy="355406"/>
          </a:xfrm>
        </p:grpSpPr>
        <p:sp>
          <p:nvSpPr>
            <p:cNvPr id="9028" name="Google Shape;9028;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4" name="Google Shape;9034;p66"/>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6"/>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6" name="Google Shape;9036;p66"/>
          <p:cNvGrpSpPr/>
          <p:nvPr/>
        </p:nvGrpSpPr>
        <p:grpSpPr>
          <a:xfrm>
            <a:off x="6685259" y="2721852"/>
            <a:ext cx="311414" cy="355406"/>
            <a:chOff x="6685259" y="2902852"/>
            <a:chExt cx="311414" cy="355406"/>
          </a:xfrm>
        </p:grpSpPr>
        <p:sp>
          <p:nvSpPr>
            <p:cNvPr id="9037" name="Google Shape;9037;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66"/>
          <p:cNvGrpSpPr/>
          <p:nvPr/>
        </p:nvGrpSpPr>
        <p:grpSpPr>
          <a:xfrm>
            <a:off x="5309250" y="2722170"/>
            <a:ext cx="359579" cy="355852"/>
            <a:chOff x="5309250" y="2903170"/>
            <a:chExt cx="359579" cy="355852"/>
          </a:xfrm>
        </p:grpSpPr>
        <p:sp>
          <p:nvSpPr>
            <p:cNvPr id="9041" name="Google Shape;9041;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66"/>
          <p:cNvGrpSpPr/>
          <p:nvPr/>
        </p:nvGrpSpPr>
        <p:grpSpPr>
          <a:xfrm>
            <a:off x="2199565" y="2240172"/>
            <a:ext cx="312179" cy="353431"/>
            <a:chOff x="2199565" y="2421172"/>
            <a:chExt cx="312179" cy="353431"/>
          </a:xfrm>
        </p:grpSpPr>
        <p:sp>
          <p:nvSpPr>
            <p:cNvPr id="9045" name="Google Shape;9045;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66"/>
          <p:cNvGrpSpPr/>
          <p:nvPr/>
        </p:nvGrpSpPr>
        <p:grpSpPr>
          <a:xfrm>
            <a:off x="1750887" y="2244727"/>
            <a:ext cx="320143" cy="343269"/>
            <a:chOff x="1750887" y="2425727"/>
            <a:chExt cx="320143" cy="343269"/>
          </a:xfrm>
        </p:grpSpPr>
        <p:sp>
          <p:nvSpPr>
            <p:cNvPr id="9048" name="Google Shape;9048;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66"/>
          <p:cNvGrpSpPr/>
          <p:nvPr/>
        </p:nvGrpSpPr>
        <p:grpSpPr>
          <a:xfrm>
            <a:off x="1298037" y="2244727"/>
            <a:ext cx="338364" cy="342887"/>
            <a:chOff x="1298037" y="2425727"/>
            <a:chExt cx="338364" cy="342887"/>
          </a:xfrm>
        </p:grpSpPr>
        <p:sp>
          <p:nvSpPr>
            <p:cNvPr id="9051" name="Google Shape;9051;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5" name="Google Shape;9055;p66"/>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6" name="Google Shape;9056;p66"/>
          <p:cNvGrpSpPr/>
          <p:nvPr/>
        </p:nvGrpSpPr>
        <p:grpSpPr>
          <a:xfrm>
            <a:off x="3974207" y="2248009"/>
            <a:ext cx="320143" cy="338491"/>
            <a:chOff x="3974207" y="2429009"/>
            <a:chExt cx="320143" cy="338491"/>
          </a:xfrm>
        </p:grpSpPr>
        <p:sp>
          <p:nvSpPr>
            <p:cNvPr id="9057" name="Google Shape;9057;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6"/>
          <p:cNvGrpSpPr/>
          <p:nvPr/>
        </p:nvGrpSpPr>
        <p:grpSpPr>
          <a:xfrm>
            <a:off x="2623237" y="2250047"/>
            <a:ext cx="355024" cy="332630"/>
            <a:chOff x="2623237" y="2431047"/>
            <a:chExt cx="355024" cy="332630"/>
          </a:xfrm>
        </p:grpSpPr>
        <p:sp>
          <p:nvSpPr>
            <p:cNvPr id="9060" name="Google Shape;9060;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66"/>
          <p:cNvGrpSpPr/>
          <p:nvPr/>
        </p:nvGrpSpPr>
        <p:grpSpPr>
          <a:xfrm>
            <a:off x="6657194" y="2253073"/>
            <a:ext cx="375507" cy="367925"/>
            <a:chOff x="6657194" y="2434073"/>
            <a:chExt cx="375507" cy="367925"/>
          </a:xfrm>
        </p:grpSpPr>
        <p:sp>
          <p:nvSpPr>
            <p:cNvPr id="9065" name="Google Shape;9065;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66"/>
          <p:cNvGrpSpPr/>
          <p:nvPr/>
        </p:nvGrpSpPr>
        <p:grpSpPr>
          <a:xfrm>
            <a:off x="7101317" y="2260655"/>
            <a:ext cx="367925" cy="352380"/>
            <a:chOff x="7101317" y="2441655"/>
            <a:chExt cx="367925" cy="352380"/>
          </a:xfrm>
        </p:grpSpPr>
        <p:sp>
          <p:nvSpPr>
            <p:cNvPr id="9069" name="Google Shape;9069;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66"/>
          <p:cNvGrpSpPr/>
          <p:nvPr/>
        </p:nvGrpSpPr>
        <p:grpSpPr>
          <a:xfrm>
            <a:off x="5756399" y="2253456"/>
            <a:ext cx="367925" cy="367161"/>
            <a:chOff x="5756399" y="2434456"/>
            <a:chExt cx="367925" cy="367161"/>
          </a:xfrm>
        </p:grpSpPr>
        <p:sp>
          <p:nvSpPr>
            <p:cNvPr id="9072" name="Google Shape;9072;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9" name="Google Shape;9079;p66"/>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6"/>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1" name="Google Shape;9081;p66"/>
          <p:cNvGrpSpPr/>
          <p:nvPr/>
        </p:nvGrpSpPr>
        <p:grpSpPr>
          <a:xfrm>
            <a:off x="7964906" y="2253073"/>
            <a:ext cx="373627" cy="367925"/>
            <a:chOff x="7964906" y="2434073"/>
            <a:chExt cx="373627" cy="367925"/>
          </a:xfrm>
        </p:grpSpPr>
        <p:sp>
          <p:nvSpPr>
            <p:cNvPr id="9082" name="Google Shape;9082;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66"/>
          <p:cNvGrpSpPr/>
          <p:nvPr/>
        </p:nvGrpSpPr>
        <p:grpSpPr>
          <a:xfrm>
            <a:off x="6194086" y="2256737"/>
            <a:ext cx="369837" cy="360471"/>
            <a:chOff x="6194086" y="2437737"/>
            <a:chExt cx="369837" cy="360471"/>
          </a:xfrm>
        </p:grpSpPr>
        <p:sp>
          <p:nvSpPr>
            <p:cNvPr id="9085" name="Google Shape;9085;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7" name="Google Shape;9087;p66"/>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088" name="Google Shape;9088;p66"/>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92"/>
        <p:cNvGrpSpPr/>
        <p:nvPr/>
      </p:nvGrpSpPr>
      <p:grpSpPr>
        <a:xfrm>
          <a:off x="0" y="0"/>
          <a:ext cx="0" cy="0"/>
          <a:chOff x="0" y="0"/>
          <a:chExt cx="0" cy="0"/>
        </a:xfrm>
      </p:grpSpPr>
      <p:grpSp>
        <p:nvGrpSpPr>
          <p:cNvPr id="9093" name="Google Shape;9093;p67"/>
          <p:cNvGrpSpPr/>
          <p:nvPr/>
        </p:nvGrpSpPr>
        <p:grpSpPr>
          <a:xfrm>
            <a:off x="3122257" y="1334344"/>
            <a:ext cx="294850" cy="349434"/>
            <a:chOff x="3122257" y="1508594"/>
            <a:chExt cx="294850" cy="349434"/>
          </a:xfrm>
        </p:grpSpPr>
        <p:sp>
          <p:nvSpPr>
            <p:cNvPr id="9094" name="Google Shape;9094;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67"/>
          <p:cNvGrpSpPr/>
          <p:nvPr/>
        </p:nvGrpSpPr>
        <p:grpSpPr>
          <a:xfrm>
            <a:off x="910723" y="1333962"/>
            <a:ext cx="251660" cy="350166"/>
            <a:chOff x="910723" y="1508212"/>
            <a:chExt cx="251660" cy="350166"/>
          </a:xfrm>
        </p:grpSpPr>
        <p:sp>
          <p:nvSpPr>
            <p:cNvPr id="9100" name="Google Shape;9100;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67"/>
          <p:cNvGrpSpPr/>
          <p:nvPr/>
        </p:nvGrpSpPr>
        <p:grpSpPr>
          <a:xfrm>
            <a:off x="1308631" y="1333580"/>
            <a:ext cx="350166" cy="350198"/>
            <a:chOff x="1308631" y="1507830"/>
            <a:chExt cx="350166" cy="350198"/>
          </a:xfrm>
        </p:grpSpPr>
        <p:sp>
          <p:nvSpPr>
            <p:cNvPr id="9118" name="Google Shape;9118;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67"/>
          <p:cNvGrpSpPr/>
          <p:nvPr/>
        </p:nvGrpSpPr>
        <p:grpSpPr>
          <a:xfrm>
            <a:off x="1756921" y="1335489"/>
            <a:ext cx="345997" cy="345997"/>
            <a:chOff x="1756921" y="1509739"/>
            <a:chExt cx="345997" cy="345997"/>
          </a:xfrm>
        </p:grpSpPr>
        <p:sp>
          <p:nvSpPr>
            <p:cNvPr id="9123" name="Google Shape;9123;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67"/>
          <p:cNvGrpSpPr/>
          <p:nvPr/>
        </p:nvGrpSpPr>
        <p:grpSpPr>
          <a:xfrm>
            <a:off x="2216956" y="1336253"/>
            <a:ext cx="318721" cy="345615"/>
            <a:chOff x="2216956" y="1510503"/>
            <a:chExt cx="318721" cy="345615"/>
          </a:xfrm>
        </p:grpSpPr>
        <p:sp>
          <p:nvSpPr>
            <p:cNvPr id="9141" name="Google Shape;9141;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7"/>
          <p:cNvGrpSpPr/>
          <p:nvPr/>
        </p:nvGrpSpPr>
        <p:grpSpPr>
          <a:xfrm>
            <a:off x="3988156" y="1394211"/>
            <a:ext cx="349052" cy="230049"/>
            <a:chOff x="3988156" y="1568461"/>
            <a:chExt cx="349052" cy="230049"/>
          </a:xfrm>
        </p:grpSpPr>
        <p:sp>
          <p:nvSpPr>
            <p:cNvPr id="9147" name="Google Shape;9147;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7"/>
          <p:cNvGrpSpPr/>
          <p:nvPr/>
        </p:nvGrpSpPr>
        <p:grpSpPr>
          <a:xfrm>
            <a:off x="2633037" y="1325623"/>
            <a:ext cx="379002" cy="366112"/>
            <a:chOff x="2633037" y="1499873"/>
            <a:chExt cx="379002" cy="366112"/>
          </a:xfrm>
        </p:grpSpPr>
        <p:sp>
          <p:nvSpPr>
            <p:cNvPr id="9155" name="Google Shape;9155;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7"/>
          <p:cNvGrpSpPr/>
          <p:nvPr/>
        </p:nvGrpSpPr>
        <p:grpSpPr>
          <a:xfrm>
            <a:off x="6675256" y="1341919"/>
            <a:ext cx="327823" cy="357009"/>
            <a:chOff x="6675256" y="1516169"/>
            <a:chExt cx="327823" cy="357009"/>
          </a:xfrm>
        </p:grpSpPr>
        <p:sp>
          <p:nvSpPr>
            <p:cNvPr id="9162" name="Google Shape;9162;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7"/>
          <p:cNvGrpSpPr/>
          <p:nvPr/>
        </p:nvGrpSpPr>
        <p:grpSpPr>
          <a:xfrm>
            <a:off x="8020159" y="1342301"/>
            <a:ext cx="300897" cy="356627"/>
            <a:chOff x="8020159" y="1516551"/>
            <a:chExt cx="300897" cy="356627"/>
          </a:xfrm>
        </p:grpSpPr>
        <p:sp>
          <p:nvSpPr>
            <p:cNvPr id="9172" name="Google Shape;9172;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7"/>
          <p:cNvGrpSpPr/>
          <p:nvPr/>
        </p:nvGrpSpPr>
        <p:grpSpPr>
          <a:xfrm>
            <a:off x="5377363" y="1341919"/>
            <a:ext cx="257357" cy="356627"/>
            <a:chOff x="5377363" y="1516169"/>
            <a:chExt cx="257357" cy="356627"/>
          </a:xfrm>
        </p:grpSpPr>
        <p:sp>
          <p:nvSpPr>
            <p:cNvPr id="9178" name="Google Shape;9178;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7"/>
          <p:cNvGrpSpPr/>
          <p:nvPr/>
        </p:nvGrpSpPr>
        <p:grpSpPr>
          <a:xfrm>
            <a:off x="4880567" y="1361620"/>
            <a:ext cx="356245" cy="317607"/>
            <a:chOff x="4880567" y="1535870"/>
            <a:chExt cx="356245" cy="317607"/>
          </a:xfrm>
        </p:grpSpPr>
        <p:sp>
          <p:nvSpPr>
            <p:cNvPr id="9196" name="Google Shape;9196;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67"/>
          <p:cNvGrpSpPr/>
          <p:nvPr/>
        </p:nvGrpSpPr>
        <p:grpSpPr>
          <a:xfrm>
            <a:off x="5771483" y="1341537"/>
            <a:ext cx="357359" cy="357391"/>
            <a:chOff x="5771483" y="1515787"/>
            <a:chExt cx="357359" cy="357391"/>
          </a:xfrm>
        </p:grpSpPr>
        <p:sp>
          <p:nvSpPr>
            <p:cNvPr id="9202" name="Google Shape;9202;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67"/>
          <p:cNvGrpSpPr/>
          <p:nvPr/>
        </p:nvGrpSpPr>
        <p:grpSpPr>
          <a:xfrm>
            <a:off x="7121669" y="1359360"/>
            <a:ext cx="321362" cy="321362"/>
            <a:chOff x="7121669" y="1533610"/>
            <a:chExt cx="321362" cy="321362"/>
          </a:xfrm>
        </p:grpSpPr>
        <p:sp>
          <p:nvSpPr>
            <p:cNvPr id="9207" name="Google Shape;9207;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7"/>
          <p:cNvGrpSpPr/>
          <p:nvPr/>
        </p:nvGrpSpPr>
        <p:grpSpPr>
          <a:xfrm>
            <a:off x="7562766" y="1340614"/>
            <a:ext cx="327059" cy="360192"/>
            <a:chOff x="7562766" y="1514864"/>
            <a:chExt cx="327059" cy="360192"/>
          </a:xfrm>
        </p:grpSpPr>
        <p:sp>
          <p:nvSpPr>
            <p:cNvPr id="9212" name="Google Shape;9212;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7"/>
          <p:cNvGrpSpPr/>
          <p:nvPr/>
        </p:nvGrpSpPr>
        <p:grpSpPr>
          <a:xfrm>
            <a:off x="6221229" y="1324423"/>
            <a:ext cx="361636" cy="362183"/>
            <a:chOff x="6259175" y="1559008"/>
            <a:chExt cx="271743" cy="272093"/>
          </a:xfrm>
        </p:grpSpPr>
        <p:sp>
          <p:nvSpPr>
            <p:cNvPr id="9217" name="Google Shape;9217;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7"/>
          <p:cNvGrpSpPr/>
          <p:nvPr/>
        </p:nvGrpSpPr>
        <p:grpSpPr>
          <a:xfrm>
            <a:off x="6671087" y="1835054"/>
            <a:ext cx="332757" cy="281833"/>
            <a:chOff x="6671087" y="2009304"/>
            <a:chExt cx="332757" cy="281833"/>
          </a:xfrm>
        </p:grpSpPr>
        <p:sp>
          <p:nvSpPr>
            <p:cNvPr id="9235" name="Google Shape;9235;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7" name="Google Shape;9237;p67"/>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8" name="Google Shape;9238;p67"/>
          <p:cNvGrpSpPr/>
          <p:nvPr/>
        </p:nvGrpSpPr>
        <p:grpSpPr>
          <a:xfrm>
            <a:off x="2201806" y="1802335"/>
            <a:ext cx="349784" cy="349434"/>
            <a:chOff x="2201806" y="1976585"/>
            <a:chExt cx="349784" cy="349434"/>
          </a:xfrm>
        </p:grpSpPr>
        <p:sp>
          <p:nvSpPr>
            <p:cNvPr id="9239" name="Google Shape;9239;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7"/>
          <p:cNvGrpSpPr/>
          <p:nvPr/>
        </p:nvGrpSpPr>
        <p:grpSpPr>
          <a:xfrm>
            <a:off x="3094217" y="1802335"/>
            <a:ext cx="350198" cy="350548"/>
            <a:chOff x="3094217" y="1976585"/>
            <a:chExt cx="350198" cy="350548"/>
          </a:xfrm>
        </p:grpSpPr>
        <p:sp>
          <p:nvSpPr>
            <p:cNvPr id="9244" name="Google Shape;9244;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7" name="Google Shape;9257;p67"/>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8" name="Google Shape;9258;p67"/>
          <p:cNvGrpSpPr/>
          <p:nvPr/>
        </p:nvGrpSpPr>
        <p:grpSpPr>
          <a:xfrm>
            <a:off x="3979435" y="1802335"/>
            <a:ext cx="345265" cy="349848"/>
            <a:chOff x="3979435" y="1976585"/>
            <a:chExt cx="345265" cy="349848"/>
          </a:xfrm>
        </p:grpSpPr>
        <p:sp>
          <p:nvSpPr>
            <p:cNvPr id="9259" name="Google Shape;9259;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67"/>
          <p:cNvGrpSpPr/>
          <p:nvPr/>
        </p:nvGrpSpPr>
        <p:grpSpPr>
          <a:xfrm>
            <a:off x="3541011" y="1334344"/>
            <a:ext cx="350166" cy="349434"/>
            <a:chOff x="3541011" y="1508594"/>
            <a:chExt cx="350166" cy="349434"/>
          </a:xfrm>
        </p:grpSpPr>
        <p:sp>
          <p:nvSpPr>
            <p:cNvPr id="9277" name="Google Shape;9277;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67"/>
          <p:cNvGrpSpPr/>
          <p:nvPr/>
        </p:nvGrpSpPr>
        <p:grpSpPr>
          <a:xfrm>
            <a:off x="3576626" y="1801571"/>
            <a:ext cx="284251" cy="351694"/>
            <a:chOff x="3576626" y="1975821"/>
            <a:chExt cx="284251" cy="351694"/>
          </a:xfrm>
        </p:grpSpPr>
        <p:sp>
          <p:nvSpPr>
            <p:cNvPr id="9291" name="Google Shape;9291;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67"/>
          <p:cNvGrpSpPr/>
          <p:nvPr/>
        </p:nvGrpSpPr>
        <p:grpSpPr>
          <a:xfrm>
            <a:off x="2722090" y="2715912"/>
            <a:ext cx="238770" cy="371841"/>
            <a:chOff x="2722090" y="2890162"/>
            <a:chExt cx="238770" cy="371841"/>
          </a:xfrm>
        </p:grpSpPr>
        <p:sp>
          <p:nvSpPr>
            <p:cNvPr id="9295" name="Google Shape;9295;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8" name="Google Shape;9298;p67"/>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67"/>
          <p:cNvGrpSpPr/>
          <p:nvPr/>
        </p:nvGrpSpPr>
        <p:grpSpPr>
          <a:xfrm>
            <a:off x="6216367" y="1795906"/>
            <a:ext cx="361147" cy="361147"/>
            <a:chOff x="6216367" y="1970156"/>
            <a:chExt cx="361147" cy="361147"/>
          </a:xfrm>
        </p:grpSpPr>
        <p:sp>
          <p:nvSpPr>
            <p:cNvPr id="9300" name="Google Shape;9300;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7"/>
          <p:cNvGrpSpPr/>
          <p:nvPr/>
        </p:nvGrpSpPr>
        <p:grpSpPr>
          <a:xfrm>
            <a:off x="1289311" y="2751972"/>
            <a:ext cx="408156" cy="299783"/>
            <a:chOff x="1289311" y="2926222"/>
            <a:chExt cx="408156" cy="299783"/>
          </a:xfrm>
        </p:grpSpPr>
        <p:sp>
          <p:nvSpPr>
            <p:cNvPr id="9305" name="Google Shape;9305;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67"/>
          <p:cNvGrpSpPr/>
          <p:nvPr/>
        </p:nvGrpSpPr>
        <p:grpSpPr>
          <a:xfrm>
            <a:off x="7978465" y="1795142"/>
            <a:ext cx="361147" cy="360797"/>
            <a:chOff x="7978465" y="1969392"/>
            <a:chExt cx="361147" cy="360797"/>
          </a:xfrm>
        </p:grpSpPr>
        <p:sp>
          <p:nvSpPr>
            <p:cNvPr id="9308" name="Google Shape;9308;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67"/>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8" name="Google Shape;9318;p67"/>
          <p:cNvGrpSpPr/>
          <p:nvPr/>
        </p:nvGrpSpPr>
        <p:grpSpPr>
          <a:xfrm>
            <a:off x="854261" y="2734563"/>
            <a:ext cx="377474" cy="335748"/>
            <a:chOff x="854261" y="2908813"/>
            <a:chExt cx="377474" cy="335748"/>
          </a:xfrm>
        </p:grpSpPr>
        <p:sp>
          <p:nvSpPr>
            <p:cNvPr id="9319" name="Google Shape;9319;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67"/>
          <p:cNvGrpSpPr/>
          <p:nvPr/>
        </p:nvGrpSpPr>
        <p:grpSpPr>
          <a:xfrm>
            <a:off x="1749728" y="2720527"/>
            <a:ext cx="386927" cy="363438"/>
            <a:chOff x="1749728" y="2894777"/>
            <a:chExt cx="386927" cy="363438"/>
          </a:xfrm>
        </p:grpSpPr>
        <p:sp>
          <p:nvSpPr>
            <p:cNvPr id="9325" name="Google Shape;9325;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7"/>
          <p:cNvGrpSpPr/>
          <p:nvPr/>
        </p:nvGrpSpPr>
        <p:grpSpPr>
          <a:xfrm>
            <a:off x="7098912" y="1795142"/>
            <a:ext cx="359651" cy="361560"/>
            <a:chOff x="7098912" y="1969392"/>
            <a:chExt cx="359651" cy="361560"/>
          </a:xfrm>
        </p:grpSpPr>
        <p:sp>
          <p:nvSpPr>
            <p:cNvPr id="9333" name="Google Shape;9333;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6" name="Google Shape;9346;p67"/>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7" name="Google Shape;9347;p67"/>
          <p:cNvGrpSpPr/>
          <p:nvPr/>
        </p:nvGrpSpPr>
        <p:grpSpPr>
          <a:xfrm>
            <a:off x="5352728" y="1815989"/>
            <a:ext cx="327091" cy="322508"/>
            <a:chOff x="5352728" y="1990239"/>
            <a:chExt cx="327091" cy="322508"/>
          </a:xfrm>
        </p:grpSpPr>
        <p:sp>
          <p:nvSpPr>
            <p:cNvPr id="9348" name="Google Shape;9348;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7"/>
          <p:cNvGrpSpPr/>
          <p:nvPr/>
        </p:nvGrpSpPr>
        <p:grpSpPr>
          <a:xfrm>
            <a:off x="7538896" y="1795906"/>
            <a:ext cx="361147" cy="361529"/>
            <a:chOff x="7538896" y="1970156"/>
            <a:chExt cx="361147" cy="361529"/>
          </a:xfrm>
        </p:grpSpPr>
        <p:sp>
          <p:nvSpPr>
            <p:cNvPr id="9352" name="Google Shape;9352;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7"/>
          <p:cNvGrpSpPr/>
          <p:nvPr/>
        </p:nvGrpSpPr>
        <p:grpSpPr>
          <a:xfrm>
            <a:off x="4896099" y="1796670"/>
            <a:ext cx="358155" cy="358123"/>
            <a:chOff x="4896099" y="1970920"/>
            <a:chExt cx="358155" cy="358123"/>
          </a:xfrm>
        </p:grpSpPr>
        <p:sp>
          <p:nvSpPr>
            <p:cNvPr id="9359" name="Google Shape;9359;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7"/>
          <p:cNvGrpSpPr/>
          <p:nvPr/>
        </p:nvGrpSpPr>
        <p:grpSpPr>
          <a:xfrm>
            <a:off x="4048787" y="2802769"/>
            <a:ext cx="283488" cy="198604"/>
            <a:chOff x="4048787" y="2977019"/>
            <a:chExt cx="283488" cy="198604"/>
          </a:xfrm>
        </p:grpSpPr>
        <p:sp>
          <p:nvSpPr>
            <p:cNvPr id="9363" name="Google Shape;9363;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67"/>
          <p:cNvGrpSpPr/>
          <p:nvPr/>
        </p:nvGrpSpPr>
        <p:grpSpPr>
          <a:xfrm>
            <a:off x="4054103" y="2255941"/>
            <a:ext cx="218687" cy="349052"/>
            <a:chOff x="4054103" y="2430191"/>
            <a:chExt cx="218687" cy="349052"/>
          </a:xfrm>
        </p:grpSpPr>
        <p:sp>
          <p:nvSpPr>
            <p:cNvPr id="9370" name="Google Shape;9370;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7"/>
          <p:cNvGrpSpPr/>
          <p:nvPr/>
        </p:nvGrpSpPr>
        <p:grpSpPr>
          <a:xfrm>
            <a:off x="2185128" y="2253299"/>
            <a:ext cx="382758" cy="356595"/>
            <a:chOff x="2185128" y="2427549"/>
            <a:chExt cx="382758" cy="356595"/>
          </a:xfrm>
        </p:grpSpPr>
        <p:sp>
          <p:nvSpPr>
            <p:cNvPr id="9373" name="Google Shape;9373;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67"/>
          <p:cNvGrpSpPr/>
          <p:nvPr/>
        </p:nvGrpSpPr>
        <p:grpSpPr>
          <a:xfrm>
            <a:off x="2656907" y="2265043"/>
            <a:ext cx="332757" cy="332343"/>
            <a:chOff x="2656907" y="2439293"/>
            <a:chExt cx="332757" cy="332343"/>
          </a:xfrm>
        </p:grpSpPr>
        <p:sp>
          <p:nvSpPr>
            <p:cNvPr id="9378" name="Google Shape;9378;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67"/>
          <p:cNvGrpSpPr/>
          <p:nvPr/>
        </p:nvGrpSpPr>
        <p:grpSpPr>
          <a:xfrm>
            <a:off x="1731523" y="2248366"/>
            <a:ext cx="399435" cy="365698"/>
            <a:chOff x="1731523" y="2422616"/>
            <a:chExt cx="399435" cy="365698"/>
          </a:xfrm>
        </p:grpSpPr>
        <p:sp>
          <p:nvSpPr>
            <p:cNvPr id="9386" name="Google Shape;9386;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7"/>
          <p:cNvGrpSpPr/>
          <p:nvPr/>
        </p:nvGrpSpPr>
        <p:grpSpPr>
          <a:xfrm>
            <a:off x="3097241" y="2259314"/>
            <a:ext cx="344883" cy="343387"/>
            <a:chOff x="3097241" y="2433564"/>
            <a:chExt cx="344883" cy="343387"/>
          </a:xfrm>
        </p:grpSpPr>
        <p:sp>
          <p:nvSpPr>
            <p:cNvPr id="9390" name="Google Shape;9390;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7"/>
          <p:cNvGrpSpPr/>
          <p:nvPr/>
        </p:nvGrpSpPr>
        <p:grpSpPr>
          <a:xfrm>
            <a:off x="1278299" y="2265043"/>
            <a:ext cx="410829" cy="332343"/>
            <a:chOff x="1278299" y="2439293"/>
            <a:chExt cx="410829" cy="332343"/>
          </a:xfrm>
        </p:grpSpPr>
        <p:sp>
          <p:nvSpPr>
            <p:cNvPr id="9400" name="Google Shape;9400;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7"/>
          <p:cNvGrpSpPr/>
          <p:nvPr/>
        </p:nvGrpSpPr>
        <p:grpSpPr>
          <a:xfrm>
            <a:off x="2661459" y="1840751"/>
            <a:ext cx="322508" cy="273494"/>
            <a:chOff x="2661459" y="2015001"/>
            <a:chExt cx="322508" cy="273494"/>
          </a:xfrm>
        </p:grpSpPr>
        <p:sp>
          <p:nvSpPr>
            <p:cNvPr id="9409" name="Google Shape;9409;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67"/>
          <p:cNvGrpSpPr/>
          <p:nvPr/>
        </p:nvGrpSpPr>
        <p:grpSpPr>
          <a:xfrm>
            <a:off x="870939" y="2265043"/>
            <a:ext cx="331993" cy="331993"/>
            <a:chOff x="870939" y="2439293"/>
            <a:chExt cx="331993" cy="331993"/>
          </a:xfrm>
        </p:grpSpPr>
        <p:sp>
          <p:nvSpPr>
            <p:cNvPr id="9412" name="Google Shape;9412;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67"/>
          <p:cNvGrpSpPr/>
          <p:nvPr/>
        </p:nvGrpSpPr>
        <p:grpSpPr>
          <a:xfrm>
            <a:off x="6644957" y="2282103"/>
            <a:ext cx="371395" cy="278904"/>
            <a:chOff x="6644957" y="2456353"/>
            <a:chExt cx="371395" cy="278904"/>
          </a:xfrm>
        </p:grpSpPr>
        <p:sp>
          <p:nvSpPr>
            <p:cNvPr id="9429" name="Google Shape;9429;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7"/>
          <p:cNvGrpSpPr/>
          <p:nvPr/>
        </p:nvGrpSpPr>
        <p:grpSpPr>
          <a:xfrm>
            <a:off x="5388757" y="2240409"/>
            <a:ext cx="260349" cy="362292"/>
            <a:chOff x="5388757" y="2414659"/>
            <a:chExt cx="260349" cy="362292"/>
          </a:xfrm>
        </p:grpSpPr>
        <p:sp>
          <p:nvSpPr>
            <p:cNvPr id="9435" name="Google Shape;9435;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67"/>
          <p:cNvGrpSpPr/>
          <p:nvPr/>
        </p:nvGrpSpPr>
        <p:grpSpPr>
          <a:xfrm>
            <a:off x="3567142" y="2731507"/>
            <a:ext cx="348288" cy="340331"/>
            <a:chOff x="3567142" y="2905757"/>
            <a:chExt cx="348288" cy="340331"/>
          </a:xfrm>
        </p:grpSpPr>
        <p:sp>
          <p:nvSpPr>
            <p:cNvPr id="9456" name="Google Shape;9456;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67"/>
          <p:cNvGrpSpPr/>
          <p:nvPr/>
        </p:nvGrpSpPr>
        <p:grpSpPr>
          <a:xfrm>
            <a:off x="870939" y="1801571"/>
            <a:ext cx="332375" cy="350071"/>
            <a:chOff x="870939" y="1975821"/>
            <a:chExt cx="332375" cy="350071"/>
          </a:xfrm>
        </p:grpSpPr>
        <p:sp>
          <p:nvSpPr>
            <p:cNvPr id="9462" name="Google Shape;9462;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67"/>
          <p:cNvGrpSpPr/>
          <p:nvPr/>
        </p:nvGrpSpPr>
        <p:grpSpPr>
          <a:xfrm>
            <a:off x="7967103" y="2240791"/>
            <a:ext cx="355863" cy="361911"/>
            <a:chOff x="7967103" y="2415041"/>
            <a:chExt cx="355863" cy="361911"/>
          </a:xfrm>
        </p:grpSpPr>
        <p:sp>
          <p:nvSpPr>
            <p:cNvPr id="9467" name="Google Shape;9467;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67"/>
          <p:cNvGrpSpPr/>
          <p:nvPr/>
        </p:nvGrpSpPr>
        <p:grpSpPr>
          <a:xfrm>
            <a:off x="7529411" y="2240409"/>
            <a:ext cx="355863" cy="362292"/>
            <a:chOff x="7529411" y="2414659"/>
            <a:chExt cx="355863" cy="362292"/>
          </a:xfrm>
        </p:grpSpPr>
        <p:sp>
          <p:nvSpPr>
            <p:cNvPr id="9479" name="Google Shape;9479;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7"/>
          <p:cNvGrpSpPr/>
          <p:nvPr/>
        </p:nvGrpSpPr>
        <p:grpSpPr>
          <a:xfrm>
            <a:off x="5733194" y="2257468"/>
            <a:ext cx="446826" cy="327059"/>
            <a:chOff x="5733194" y="2431718"/>
            <a:chExt cx="446826" cy="327059"/>
          </a:xfrm>
        </p:grpSpPr>
        <p:sp>
          <p:nvSpPr>
            <p:cNvPr id="9492" name="Google Shape;9492;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67"/>
          <p:cNvGrpSpPr/>
          <p:nvPr/>
        </p:nvGrpSpPr>
        <p:grpSpPr>
          <a:xfrm>
            <a:off x="4876780" y="2243814"/>
            <a:ext cx="407774" cy="356627"/>
            <a:chOff x="4876780" y="2418064"/>
            <a:chExt cx="407774" cy="356627"/>
          </a:xfrm>
        </p:grpSpPr>
        <p:sp>
          <p:nvSpPr>
            <p:cNvPr id="9496" name="Google Shape;9496;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7"/>
          <p:cNvGrpSpPr/>
          <p:nvPr/>
        </p:nvGrpSpPr>
        <p:grpSpPr>
          <a:xfrm>
            <a:off x="7070872" y="2236621"/>
            <a:ext cx="398321" cy="371013"/>
            <a:chOff x="7070872" y="2410871"/>
            <a:chExt cx="398321" cy="371013"/>
          </a:xfrm>
        </p:grpSpPr>
        <p:sp>
          <p:nvSpPr>
            <p:cNvPr id="9505" name="Google Shape;9505;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9" name="Google Shape;9509;p67"/>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0" name="Google Shape;9510;p67"/>
          <p:cNvGrpSpPr/>
          <p:nvPr/>
        </p:nvGrpSpPr>
        <p:grpSpPr>
          <a:xfrm>
            <a:off x="5318259" y="2807861"/>
            <a:ext cx="371013" cy="220787"/>
            <a:chOff x="5318259" y="2982111"/>
            <a:chExt cx="371013" cy="220787"/>
          </a:xfrm>
        </p:grpSpPr>
        <p:sp>
          <p:nvSpPr>
            <p:cNvPr id="9511" name="Google Shape;9511;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67"/>
          <p:cNvGrpSpPr/>
          <p:nvPr/>
        </p:nvGrpSpPr>
        <p:grpSpPr>
          <a:xfrm>
            <a:off x="7073928" y="2731507"/>
            <a:ext cx="371395" cy="371809"/>
            <a:chOff x="7073928" y="2905757"/>
            <a:chExt cx="371395" cy="371809"/>
          </a:xfrm>
        </p:grpSpPr>
        <p:sp>
          <p:nvSpPr>
            <p:cNvPr id="9520" name="Google Shape;9520;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7"/>
          <p:cNvGrpSpPr/>
          <p:nvPr/>
        </p:nvGrpSpPr>
        <p:grpSpPr>
          <a:xfrm>
            <a:off x="6188327" y="2781158"/>
            <a:ext cx="371395" cy="272857"/>
            <a:chOff x="6188327" y="2955408"/>
            <a:chExt cx="371395" cy="272857"/>
          </a:xfrm>
        </p:grpSpPr>
        <p:sp>
          <p:nvSpPr>
            <p:cNvPr id="9524" name="Google Shape;9524;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7"/>
          <p:cNvGrpSpPr/>
          <p:nvPr/>
        </p:nvGrpSpPr>
        <p:grpSpPr>
          <a:xfrm>
            <a:off x="7521454" y="2731889"/>
            <a:ext cx="359651" cy="371013"/>
            <a:chOff x="7521454" y="2906139"/>
            <a:chExt cx="359651" cy="371013"/>
          </a:xfrm>
        </p:grpSpPr>
        <p:sp>
          <p:nvSpPr>
            <p:cNvPr id="9527" name="Google Shape;9527;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7"/>
          <p:cNvGrpSpPr/>
          <p:nvPr/>
        </p:nvGrpSpPr>
        <p:grpSpPr>
          <a:xfrm>
            <a:off x="5782845" y="2732271"/>
            <a:ext cx="301661" cy="371013"/>
            <a:chOff x="5782845" y="2906521"/>
            <a:chExt cx="301661" cy="371013"/>
          </a:xfrm>
        </p:grpSpPr>
        <p:sp>
          <p:nvSpPr>
            <p:cNvPr id="9533" name="Google Shape;9533;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67"/>
          <p:cNvGrpSpPr/>
          <p:nvPr/>
        </p:nvGrpSpPr>
        <p:grpSpPr>
          <a:xfrm>
            <a:off x="3539102" y="2253299"/>
            <a:ext cx="355099" cy="355481"/>
            <a:chOff x="3539102" y="2427549"/>
            <a:chExt cx="355099" cy="355481"/>
          </a:xfrm>
        </p:grpSpPr>
        <p:sp>
          <p:nvSpPr>
            <p:cNvPr id="9537" name="Google Shape;9537;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67"/>
          <p:cNvGrpSpPr/>
          <p:nvPr/>
        </p:nvGrpSpPr>
        <p:grpSpPr>
          <a:xfrm>
            <a:off x="6630539" y="2743252"/>
            <a:ext cx="371777" cy="349434"/>
            <a:chOff x="6630539" y="2917502"/>
            <a:chExt cx="371777" cy="349434"/>
          </a:xfrm>
        </p:grpSpPr>
        <p:sp>
          <p:nvSpPr>
            <p:cNvPr id="9540" name="Google Shape;9540;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67"/>
          <p:cNvGrpSpPr/>
          <p:nvPr/>
        </p:nvGrpSpPr>
        <p:grpSpPr>
          <a:xfrm>
            <a:off x="2171474" y="3194979"/>
            <a:ext cx="408156" cy="343737"/>
            <a:chOff x="2171474" y="3369229"/>
            <a:chExt cx="408156" cy="343737"/>
          </a:xfrm>
        </p:grpSpPr>
        <p:sp>
          <p:nvSpPr>
            <p:cNvPr id="9548" name="Google Shape;9548;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7"/>
          <p:cNvGrpSpPr/>
          <p:nvPr/>
        </p:nvGrpSpPr>
        <p:grpSpPr>
          <a:xfrm>
            <a:off x="4891198" y="2750858"/>
            <a:ext cx="334634" cy="334634"/>
            <a:chOff x="4891198" y="2925108"/>
            <a:chExt cx="334634" cy="334634"/>
          </a:xfrm>
        </p:grpSpPr>
        <p:sp>
          <p:nvSpPr>
            <p:cNvPr id="9553" name="Google Shape;9553;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7"/>
          <p:cNvGrpSpPr/>
          <p:nvPr/>
        </p:nvGrpSpPr>
        <p:grpSpPr>
          <a:xfrm>
            <a:off x="7976174" y="2750858"/>
            <a:ext cx="334666" cy="334634"/>
            <a:chOff x="7976174" y="2925108"/>
            <a:chExt cx="334666" cy="334634"/>
          </a:xfrm>
        </p:grpSpPr>
        <p:sp>
          <p:nvSpPr>
            <p:cNvPr id="9562" name="Google Shape;9562;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7"/>
          <p:cNvGrpSpPr/>
          <p:nvPr/>
        </p:nvGrpSpPr>
        <p:grpSpPr>
          <a:xfrm>
            <a:off x="3091957" y="3199881"/>
            <a:ext cx="354717" cy="332757"/>
            <a:chOff x="3091957" y="3374131"/>
            <a:chExt cx="354717" cy="332757"/>
          </a:xfrm>
        </p:grpSpPr>
        <p:sp>
          <p:nvSpPr>
            <p:cNvPr id="9572" name="Google Shape;9572;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7"/>
          <p:cNvGrpSpPr/>
          <p:nvPr/>
        </p:nvGrpSpPr>
        <p:grpSpPr>
          <a:xfrm>
            <a:off x="3988156" y="3205960"/>
            <a:ext cx="353954" cy="318880"/>
            <a:chOff x="3988156" y="3380210"/>
            <a:chExt cx="353954" cy="318880"/>
          </a:xfrm>
        </p:grpSpPr>
        <p:sp>
          <p:nvSpPr>
            <p:cNvPr id="9579" name="Google Shape;9579;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67"/>
          <p:cNvGrpSpPr/>
          <p:nvPr/>
        </p:nvGrpSpPr>
        <p:grpSpPr>
          <a:xfrm>
            <a:off x="3541011" y="3193070"/>
            <a:ext cx="348257" cy="346188"/>
            <a:chOff x="3541011" y="3367320"/>
            <a:chExt cx="348257" cy="346188"/>
          </a:xfrm>
        </p:grpSpPr>
        <p:sp>
          <p:nvSpPr>
            <p:cNvPr id="9585" name="Google Shape;9585;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67"/>
          <p:cNvGrpSpPr/>
          <p:nvPr/>
        </p:nvGrpSpPr>
        <p:grpSpPr>
          <a:xfrm>
            <a:off x="1314678" y="3183967"/>
            <a:ext cx="334666" cy="365348"/>
            <a:chOff x="1314678" y="3358217"/>
            <a:chExt cx="334666" cy="365348"/>
          </a:xfrm>
        </p:grpSpPr>
        <p:sp>
          <p:nvSpPr>
            <p:cNvPr id="9590" name="Google Shape;9590;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7"/>
          <p:cNvGrpSpPr/>
          <p:nvPr/>
        </p:nvGrpSpPr>
        <p:grpSpPr>
          <a:xfrm>
            <a:off x="1748582" y="3198385"/>
            <a:ext cx="359269" cy="335780"/>
            <a:chOff x="1748582" y="3372635"/>
            <a:chExt cx="359269" cy="335780"/>
          </a:xfrm>
        </p:grpSpPr>
        <p:sp>
          <p:nvSpPr>
            <p:cNvPr id="9596" name="Google Shape;9596;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7" name="Google Shape;9597;p67"/>
            <p:cNvGrpSpPr/>
            <p:nvPr/>
          </p:nvGrpSpPr>
          <p:grpSpPr>
            <a:xfrm>
              <a:off x="1748582" y="3372635"/>
              <a:ext cx="333520" cy="335780"/>
              <a:chOff x="1748582" y="3372635"/>
              <a:chExt cx="333520" cy="335780"/>
            </a:xfrm>
          </p:grpSpPr>
          <p:sp>
            <p:nvSpPr>
              <p:cNvPr id="9598" name="Google Shape;9598;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1" name="Google Shape;9601;p67"/>
          <p:cNvGrpSpPr/>
          <p:nvPr/>
        </p:nvGrpSpPr>
        <p:grpSpPr>
          <a:xfrm>
            <a:off x="2640993" y="3183585"/>
            <a:ext cx="365348" cy="364966"/>
            <a:chOff x="2640993" y="3357835"/>
            <a:chExt cx="365348" cy="364966"/>
          </a:xfrm>
        </p:grpSpPr>
        <p:sp>
          <p:nvSpPr>
            <p:cNvPr id="9602" name="Google Shape;9602;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67"/>
          <p:cNvGrpSpPr/>
          <p:nvPr/>
        </p:nvGrpSpPr>
        <p:grpSpPr>
          <a:xfrm>
            <a:off x="4886264" y="3191924"/>
            <a:ext cx="350548" cy="350198"/>
            <a:chOff x="4886264" y="3366174"/>
            <a:chExt cx="350548" cy="350198"/>
          </a:xfrm>
        </p:grpSpPr>
        <p:sp>
          <p:nvSpPr>
            <p:cNvPr id="9613" name="Google Shape;9613;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67"/>
          <p:cNvGrpSpPr/>
          <p:nvPr/>
        </p:nvGrpSpPr>
        <p:grpSpPr>
          <a:xfrm>
            <a:off x="5331913" y="3239697"/>
            <a:ext cx="347143" cy="254684"/>
            <a:chOff x="5331913" y="3413947"/>
            <a:chExt cx="347143" cy="254684"/>
          </a:xfrm>
        </p:grpSpPr>
        <p:sp>
          <p:nvSpPr>
            <p:cNvPr id="9627" name="Google Shape;9627;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67"/>
          <p:cNvGrpSpPr/>
          <p:nvPr/>
        </p:nvGrpSpPr>
        <p:grpSpPr>
          <a:xfrm>
            <a:off x="5776798" y="3235528"/>
            <a:ext cx="346379" cy="264518"/>
            <a:chOff x="5776798" y="3409778"/>
            <a:chExt cx="346379" cy="264518"/>
          </a:xfrm>
        </p:grpSpPr>
        <p:sp>
          <p:nvSpPr>
            <p:cNvPr id="9634" name="Google Shape;9634;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67"/>
          <p:cNvGrpSpPr/>
          <p:nvPr/>
        </p:nvGrpSpPr>
        <p:grpSpPr>
          <a:xfrm>
            <a:off x="7108015" y="3222255"/>
            <a:ext cx="344883" cy="290299"/>
            <a:chOff x="7108015" y="3396505"/>
            <a:chExt cx="344883" cy="290299"/>
          </a:xfrm>
        </p:grpSpPr>
        <p:sp>
          <p:nvSpPr>
            <p:cNvPr id="9641" name="Google Shape;9641;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67"/>
          <p:cNvGrpSpPr/>
          <p:nvPr/>
        </p:nvGrpSpPr>
        <p:grpSpPr>
          <a:xfrm>
            <a:off x="7551754" y="3216558"/>
            <a:ext cx="344883" cy="301311"/>
            <a:chOff x="7551754" y="3390808"/>
            <a:chExt cx="344883" cy="301311"/>
          </a:xfrm>
        </p:grpSpPr>
        <p:sp>
          <p:nvSpPr>
            <p:cNvPr id="9646" name="Google Shape;9646;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67"/>
          <p:cNvGrpSpPr/>
          <p:nvPr/>
        </p:nvGrpSpPr>
        <p:grpSpPr>
          <a:xfrm>
            <a:off x="6707084" y="3213153"/>
            <a:ext cx="261145" cy="308504"/>
            <a:chOff x="6707084" y="3387403"/>
            <a:chExt cx="261145" cy="308504"/>
          </a:xfrm>
        </p:grpSpPr>
        <p:sp>
          <p:nvSpPr>
            <p:cNvPr id="9658" name="Google Shape;9658;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67"/>
          <p:cNvGrpSpPr/>
          <p:nvPr/>
        </p:nvGrpSpPr>
        <p:grpSpPr>
          <a:xfrm>
            <a:off x="848978" y="4123387"/>
            <a:ext cx="377824" cy="324418"/>
            <a:chOff x="848978" y="4297637"/>
            <a:chExt cx="377824" cy="324418"/>
          </a:xfrm>
        </p:grpSpPr>
        <p:sp>
          <p:nvSpPr>
            <p:cNvPr id="9663" name="Google Shape;9663;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67"/>
          <p:cNvGrpSpPr/>
          <p:nvPr/>
        </p:nvGrpSpPr>
        <p:grpSpPr>
          <a:xfrm>
            <a:off x="1754279" y="4112343"/>
            <a:ext cx="351439" cy="345965"/>
            <a:chOff x="1754279" y="4286593"/>
            <a:chExt cx="351439" cy="345965"/>
          </a:xfrm>
        </p:grpSpPr>
        <p:sp>
          <p:nvSpPr>
            <p:cNvPr id="9666" name="Google Shape;9666;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7"/>
          <p:cNvGrpSpPr/>
          <p:nvPr/>
        </p:nvGrpSpPr>
        <p:grpSpPr>
          <a:xfrm>
            <a:off x="3996113" y="4116926"/>
            <a:ext cx="336512" cy="335048"/>
            <a:chOff x="3996113" y="4291176"/>
            <a:chExt cx="336512" cy="335048"/>
          </a:xfrm>
        </p:grpSpPr>
        <p:sp>
          <p:nvSpPr>
            <p:cNvPr id="9672" name="Google Shape;9672;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67"/>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6" name="Google Shape;9676;p67"/>
          <p:cNvGrpSpPr/>
          <p:nvPr/>
        </p:nvGrpSpPr>
        <p:grpSpPr>
          <a:xfrm>
            <a:off x="2179081" y="4111261"/>
            <a:ext cx="397525" cy="348670"/>
            <a:chOff x="2179081" y="4285511"/>
            <a:chExt cx="397525" cy="348670"/>
          </a:xfrm>
        </p:grpSpPr>
        <p:sp>
          <p:nvSpPr>
            <p:cNvPr id="9677" name="Google Shape;9677;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67"/>
          <p:cNvGrpSpPr/>
          <p:nvPr/>
        </p:nvGrpSpPr>
        <p:grpSpPr>
          <a:xfrm>
            <a:off x="3584201" y="4120746"/>
            <a:ext cx="267574" cy="329415"/>
            <a:chOff x="3584201" y="4294996"/>
            <a:chExt cx="267574" cy="329415"/>
          </a:xfrm>
        </p:grpSpPr>
        <p:sp>
          <p:nvSpPr>
            <p:cNvPr id="9680" name="Google Shape;9680;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7"/>
          <p:cNvGrpSpPr/>
          <p:nvPr/>
        </p:nvGrpSpPr>
        <p:grpSpPr>
          <a:xfrm>
            <a:off x="3082855" y="4121478"/>
            <a:ext cx="375946" cy="327823"/>
            <a:chOff x="3082855" y="4295728"/>
            <a:chExt cx="375946" cy="327823"/>
          </a:xfrm>
        </p:grpSpPr>
        <p:sp>
          <p:nvSpPr>
            <p:cNvPr id="9685" name="Google Shape;9685;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67"/>
          <p:cNvGrpSpPr/>
          <p:nvPr/>
        </p:nvGrpSpPr>
        <p:grpSpPr>
          <a:xfrm>
            <a:off x="2749016" y="4116926"/>
            <a:ext cx="150831" cy="336926"/>
            <a:chOff x="2749016" y="4291176"/>
            <a:chExt cx="150831" cy="336926"/>
          </a:xfrm>
        </p:grpSpPr>
        <p:sp>
          <p:nvSpPr>
            <p:cNvPr id="9697" name="Google Shape;9697;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67"/>
          <p:cNvGrpSpPr/>
          <p:nvPr/>
        </p:nvGrpSpPr>
        <p:grpSpPr>
          <a:xfrm>
            <a:off x="7127716" y="4105182"/>
            <a:ext cx="248254" cy="361942"/>
            <a:chOff x="7127716" y="4279432"/>
            <a:chExt cx="248254" cy="361942"/>
          </a:xfrm>
        </p:grpSpPr>
        <p:sp>
          <p:nvSpPr>
            <p:cNvPr id="9702" name="Google Shape;9702;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67"/>
          <p:cNvGrpSpPr/>
          <p:nvPr/>
        </p:nvGrpSpPr>
        <p:grpSpPr>
          <a:xfrm>
            <a:off x="7565408" y="4105182"/>
            <a:ext cx="248255" cy="361942"/>
            <a:chOff x="7565408" y="4279432"/>
            <a:chExt cx="248255" cy="361942"/>
          </a:xfrm>
        </p:grpSpPr>
        <p:sp>
          <p:nvSpPr>
            <p:cNvPr id="9712" name="Google Shape;9712;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67"/>
          <p:cNvGrpSpPr/>
          <p:nvPr/>
        </p:nvGrpSpPr>
        <p:grpSpPr>
          <a:xfrm>
            <a:off x="6264109" y="4105182"/>
            <a:ext cx="225498" cy="361560"/>
            <a:chOff x="6264109" y="4279432"/>
            <a:chExt cx="225498" cy="361560"/>
          </a:xfrm>
        </p:grpSpPr>
        <p:sp>
          <p:nvSpPr>
            <p:cNvPr id="9721" name="Google Shape;9721;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7929578" y="4110115"/>
            <a:ext cx="395266" cy="351312"/>
            <a:chOff x="7929578" y="4284365"/>
            <a:chExt cx="395266" cy="351312"/>
          </a:xfrm>
        </p:grpSpPr>
        <p:sp>
          <p:nvSpPr>
            <p:cNvPr id="9724" name="Google Shape;9724;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67"/>
          <p:cNvGrpSpPr/>
          <p:nvPr/>
        </p:nvGrpSpPr>
        <p:grpSpPr>
          <a:xfrm>
            <a:off x="6595502" y="4149527"/>
            <a:ext cx="426315" cy="332826"/>
            <a:chOff x="6639652" y="4323777"/>
            <a:chExt cx="426315" cy="332826"/>
          </a:xfrm>
        </p:grpSpPr>
        <p:sp>
          <p:nvSpPr>
            <p:cNvPr id="9729" name="Google Shape;9729;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67"/>
          <p:cNvGrpSpPr/>
          <p:nvPr/>
        </p:nvGrpSpPr>
        <p:grpSpPr>
          <a:xfrm>
            <a:off x="5357662" y="4123387"/>
            <a:ext cx="287275" cy="326296"/>
            <a:chOff x="5357662" y="4297637"/>
            <a:chExt cx="287275" cy="326296"/>
          </a:xfrm>
        </p:grpSpPr>
        <p:sp>
          <p:nvSpPr>
            <p:cNvPr id="9740" name="Google Shape;9740;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7"/>
          <p:cNvGrpSpPr/>
          <p:nvPr/>
        </p:nvGrpSpPr>
        <p:grpSpPr>
          <a:xfrm>
            <a:off x="5774124" y="4120300"/>
            <a:ext cx="331611" cy="331674"/>
            <a:chOff x="5774124" y="4294550"/>
            <a:chExt cx="331611" cy="331674"/>
          </a:xfrm>
        </p:grpSpPr>
        <p:sp>
          <p:nvSpPr>
            <p:cNvPr id="9746" name="Google Shape;9746;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67"/>
          <p:cNvGrpSpPr/>
          <p:nvPr/>
        </p:nvGrpSpPr>
        <p:grpSpPr>
          <a:xfrm>
            <a:off x="4890434" y="4113139"/>
            <a:ext cx="345997" cy="346029"/>
            <a:chOff x="4890434" y="4287389"/>
            <a:chExt cx="345997" cy="346029"/>
          </a:xfrm>
        </p:grpSpPr>
        <p:sp>
          <p:nvSpPr>
            <p:cNvPr id="9749" name="Google Shape;9749;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7"/>
          <p:cNvGrpSpPr/>
          <p:nvPr/>
        </p:nvGrpSpPr>
        <p:grpSpPr>
          <a:xfrm>
            <a:off x="2165809" y="3636809"/>
            <a:ext cx="422542" cy="342973"/>
            <a:chOff x="2165809" y="3811059"/>
            <a:chExt cx="422542" cy="342973"/>
          </a:xfrm>
        </p:grpSpPr>
        <p:sp>
          <p:nvSpPr>
            <p:cNvPr id="9757" name="Google Shape;9757;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5" name="Google Shape;9775;p67"/>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6" name="Google Shape;9776;p67"/>
          <p:cNvGrpSpPr/>
          <p:nvPr/>
        </p:nvGrpSpPr>
        <p:grpSpPr>
          <a:xfrm>
            <a:off x="903530" y="3631875"/>
            <a:ext cx="264550" cy="353222"/>
            <a:chOff x="903530" y="3806125"/>
            <a:chExt cx="264550" cy="353222"/>
          </a:xfrm>
        </p:grpSpPr>
        <p:sp>
          <p:nvSpPr>
            <p:cNvPr id="9777" name="Google Shape;9777;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7"/>
          <p:cNvGrpSpPr/>
          <p:nvPr/>
        </p:nvGrpSpPr>
        <p:grpSpPr>
          <a:xfrm>
            <a:off x="850092" y="3178684"/>
            <a:ext cx="369517" cy="375660"/>
            <a:chOff x="850092" y="3352934"/>
            <a:chExt cx="369517" cy="375660"/>
          </a:xfrm>
        </p:grpSpPr>
        <p:sp>
          <p:nvSpPr>
            <p:cNvPr id="9782" name="Google Shape;9782;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67"/>
          <p:cNvGrpSpPr/>
          <p:nvPr/>
        </p:nvGrpSpPr>
        <p:grpSpPr>
          <a:xfrm>
            <a:off x="2611458" y="3642124"/>
            <a:ext cx="426329" cy="332375"/>
            <a:chOff x="2611458" y="3816374"/>
            <a:chExt cx="426329" cy="332375"/>
          </a:xfrm>
        </p:grpSpPr>
        <p:sp>
          <p:nvSpPr>
            <p:cNvPr id="9788" name="Google Shape;9788;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8" name="Google Shape;9798;p67"/>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9" name="Google Shape;9799;p67"/>
          <p:cNvGrpSpPr/>
          <p:nvPr/>
        </p:nvGrpSpPr>
        <p:grpSpPr>
          <a:xfrm>
            <a:off x="4019984" y="3631143"/>
            <a:ext cx="293704" cy="353954"/>
            <a:chOff x="4019984" y="3805393"/>
            <a:chExt cx="293704" cy="353954"/>
          </a:xfrm>
        </p:grpSpPr>
        <p:sp>
          <p:nvSpPr>
            <p:cNvPr id="9800" name="Google Shape;9800;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67"/>
          <p:cNvGrpSpPr/>
          <p:nvPr/>
        </p:nvGrpSpPr>
        <p:grpSpPr>
          <a:xfrm>
            <a:off x="8006505" y="3215794"/>
            <a:ext cx="323654" cy="303189"/>
            <a:chOff x="8006505" y="3390044"/>
            <a:chExt cx="323654" cy="303189"/>
          </a:xfrm>
        </p:grpSpPr>
        <p:sp>
          <p:nvSpPr>
            <p:cNvPr id="9803" name="Google Shape;9803;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7"/>
          <p:cNvGrpSpPr/>
          <p:nvPr/>
        </p:nvGrpSpPr>
        <p:grpSpPr>
          <a:xfrm>
            <a:off x="1299146" y="3632257"/>
            <a:ext cx="367990" cy="351312"/>
            <a:chOff x="1299146" y="3806507"/>
            <a:chExt cx="367990" cy="351312"/>
          </a:xfrm>
        </p:grpSpPr>
        <p:sp>
          <p:nvSpPr>
            <p:cNvPr id="9810" name="Google Shape;9810;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2" name="Google Shape;9812;p67"/>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3" name="Google Shape;9813;p67"/>
          <p:cNvGrpSpPr/>
          <p:nvPr/>
        </p:nvGrpSpPr>
        <p:grpSpPr>
          <a:xfrm>
            <a:off x="7550258" y="3658420"/>
            <a:ext cx="371395" cy="301279"/>
            <a:chOff x="7550258" y="3832670"/>
            <a:chExt cx="371395" cy="301279"/>
          </a:xfrm>
        </p:grpSpPr>
        <p:sp>
          <p:nvSpPr>
            <p:cNvPr id="9814" name="Google Shape;9814;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2" name="Google Shape;9832;p67"/>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3" name="Google Shape;9833;p67"/>
          <p:cNvGrpSpPr/>
          <p:nvPr/>
        </p:nvGrpSpPr>
        <p:grpSpPr>
          <a:xfrm>
            <a:off x="6659725" y="3633785"/>
            <a:ext cx="367608" cy="350548"/>
            <a:chOff x="6659725" y="3808035"/>
            <a:chExt cx="367608" cy="350548"/>
          </a:xfrm>
        </p:grpSpPr>
        <p:sp>
          <p:nvSpPr>
            <p:cNvPr id="9834" name="Google Shape;9834;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7"/>
          <p:cNvGrpSpPr/>
          <p:nvPr/>
        </p:nvGrpSpPr>
        <p:grpSpPr>
          <a:xfrm>
            <a:off x="6219391" y="3642506"/>
            <a:ext cx="356627" cy="334252"/>
            <a:chOff x="6219391" y="3816756"/>
            <a:chExt cx="356627" cy="334252"/>
          </a:xfrm>
        </p:grpSpPr>
        <p:sp>
          <p:nvSpPr>
            <p:cNvPr id="9837" name="Google Shape;9837;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67"/>
          <p:cNvGrpSpPr/>
          <p:nvPr/>
        </p:nvGrpSpPr>
        <p:grpSpPr>
          <a:xfrm>
            <a:off x="5778676" y="3652722"/>
            <a:ext cx="349052" cy="313055"/>
            <a:chOff x="5778676" y="3826972"/>
            <a:chExt cx="349052" cy="313055"/>
          </a:xfrm>
        </p:grpSpPr>
        <p:sp>
          <p:nvSpPr>
            <p:cNvPr id="9842" name="Google Shape;9842;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7"/>
          <p:cNvGrpSpPr/>
          <p:nvPr/>
        </p:nvGrpSpPr>
        <p:grpSpPr>
          <a:xfrm>
            <a:off x="5355784" y="3660297"/>
            <a:ext cx="299019" cy="297905"/>
            <a:chOff x="5355784" y="3834547"/>
            <a:chExt cx="299019" cy="297905"/>
          </a:xfrm>
        </p:grpSpPr>
        <p:sp>
          <p:nvSpPr>
            <p:cNvPr id="9848" name="Google Shape;9848;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7"/>
          <p:cNvGrpSpPr/>
          <p:nvPr/>
        </p:nvGrpSpPr>
        <p:grpSpPr>
          <a:xfrm>
            <a:off x="8036455" y="3633021"/>
            <a:ext cx="292176" cy="353985"/>
            <a:chOff x="8036455" y="3807271"/>
            <a:chExt cx="292176" cy="353985"/>
          </a:xfrm>
        </p:grpSpPr>
        <p:sp>
          <p:nvSpPr>
            <p:cNvPr id="9853" name="Google Shape;9853;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5" name="Google Shape;9855;p67"/>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9856" name="Google Shape;9856;p67"/>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9857" name="Google Shape;9857;p67"/>
          <p:cNvGrpSpPr/>
          <p:nvPr/>
        </p:nvGrpSpPr>
        <p:grpSpPr>
          <a:xfrm>
            <a:off x="4874902" y="3634549"/>
            <a:ext cx="345615" cy="350835"/>
            <a:chOff x="4874902" y="3808799"/>
            <a:chExt cx="345615" cy="350835"/>
          </a:xfrm>
        </p:grpSpPr>
        <p:sp>
          <p:nvSpPr>
            <p:cNvPr id="9858" name="Google Shape;9858;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7"/>
          <p:cNvGrpSpPr/>
          <p:nvPr/>
        </p:nvGrpSpPr>
        <p:grpSpPr>
          <a:xfrm>
            <a:off x="3095745" y="3631143"/>
            <a:ext cx="352840" cy="354717"/>
            <a:chOff x="3095745" y="3805393"/>
            <a:chExt cx="352840" cy="354717"/>
          </a:xfrm>
        </p:grpSpPr>
        <p:sp>
          <p:nvSpPr>
            <p:cNvPr id="9876" name="Google Shape;9876;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85"/>
        <p:cNvGrpSpPr/>
        <p:nvPr/>
      </p:nvGrpSpPr>
      <p:grpSpPr>
        <a:xfrm>
          <a:off x="0" y="0"/>
          <a:ext cx="0" cy="0"/>
          <a:chOff x="0" y="0"/>
          <a:chExt cx="0" cy="0"/>
        </a:xfrm>
      </p:grpSpPr>
      <p:grpSp>
        <p:nvGrpSpPr>
          <p:cNvPr id="9886" name="Google Shape;9886;p68"/>
          <p:cNvGrpSpPr/>
          <p:nvPr/>
        </p:nvGrpSpPr>
        <p:grpSpPr>
          <a:xfrm>
            <a:off x="2704005" y="4083381"/>
            <a:ext cx="342144" cy="362704"/>
            <a:chOff x="2704005" y="4258781"/>
            <a:chExt cx="342144" cy="362704"/>
          </a:xfrm>
        </p:grpSpPr>
        <p:sp>
          <p:nvSpPr>
            <p:cNvPr id="9887" name="Google Shape;9887;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8"/>
          <p:cNvGrpSpPr/>
          <p:nvPr/>
        </p:nvGrpSpPr>
        <p:grpSpPr>
          <a:xfrm>
            <a:off x="2157462" y="4083096"/>
            <a:ext cx="347435" cy="363370"/>
            <a:chOff x="2157462" y="4258496"/>
            <a:chExt cx="347435" cy="363370"/>
          </a:xfrm>
        </p:grpSpPr>
        <p:sp>
          <p:nvSpPr>
            <p:cNvPr id="9895" name="Google Shape;9895;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68"/>
          <p:cNvGrpSpPr/>
          <p:nvPr/>
        </p:nvGrpSpPr>
        <p:grpSpPr>
          <a:xfrm>
            <a:off x="4010963" y="3588381"/>
            <a:ext cx="343665" cy="363211"/>
            <a:chOff x="4010963" y="3763781"/>
            <a:chExt cx="343665" cy="363211"/>
          </a:xfrm>
        </p:grpSpPr>
        <p:sp>
          <p:nvSpPr>
            <p:cNvPr id="9899" name="Google Shape;9899;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68"/>
          <p:cNvGrpSpPr/>
          <p:nvPr/>
        </p:nvGrpSpPr>
        <p:grpSpPr>
          <a:xfrm>
            <a:off x="2214042" y="3635109"/>
            <a:ext cx="368153" cy="311193"/>
            <a:chOff x="2214042" y="3810509"/>
            <a:chExt cx="368153" cy="311193"/>
          </a:xfrm>
        </p:grpSpPr>
        <p:sp>
          <p:nvSpPr>
            <p:cNvPr id="9905" name="Google Shape;9905;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68"/>
          <p:cNvGrpSpPr/>
          <p:nvPr/>
        </p:nvGrpSpPr>
        <p:grpSpPr>
          <a:xfrm>
            <a:off x="1768938" y="3606819"/>
            <a:ext cx="367805" cy="367773"/>
            <a:chOff x="1768938" y="3782219"/>
            <a:chExt cx="367805" cy="367773"/>
          </a:xfrm>
        </p:grpSpPr>
        <p:sp>
          <p:nvSpPr>
            <p:cNvPr id="9908" name="Google Shape;9908;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68"/>
          <p:cNvGrpSpPr/>
          <p:nvPr/>
        </p:nvGrpSpPr>
        <p:grpSpPr>
          <a:xfrm>
            <a:off x="2681385" y="3623039"/>
            <a:ext cx="325544" cy="327413"/>
            <a:chOff x="2681385" y="3798439"/>
            <a:chExt cx="325544" cy="327413"/>
          </a:xfrm>
        </p:grpSpPr>
        <p:sp>
          <p:nvSpPr>
            <p:cNvPr id="9914" name="Google Shape;9914;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8"/>
          <p:cNvGrpSpPr/>
          <p:nvPr/>
        </p:nvGrpSpPr>
        <p:grpSpPr>
          <a:xfrm>
            <a:off x="6243928" y="4088102"/>
            <a:ext cx="274254" cy="350824"/>
            <a:chOff x="6243928" y="4263502"/>
            <a:chExt cx="274254" cy="350824"/>
          </a:xfrm>
        </p:grpSpPr>
        <p:sp>
          <p:nvSpPr>
            <p:cNvPr id="9922" name="Google Shape;9922;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8"/>
          <p:cNvGrpSpPr/>
          <p:nvPr/>
        </p:nvGrpSpPr>
        <p:grpSpPr>
          <a:xfrm>
            <a:off x="3560600" y="3587938"/>
            <a:ext cx="352345" cy="363655"/>
            <a:chOff x="3560600" y="3763338"/>
            <a:chExt cx="352345" cy="363655"/>
          </a:xfrm>
        </p:grpSpPr>
        <p:sp>
          <p:nvSpPr>
            <p:cNvPr id="9931" name="Google Shape;9931;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68"/>
          <p:cNvGrpSpPr/>
          <p:nvPr/>
        </p:nvGrpSpPr>
        <p:grpSpPr>
          <a:xfrm>
            <a:off x="5790556" y="4085852"/>
            <a:ext cx="279513" cy="356083"/>
            <a:chOff x="5790556" y="4261252"/>
            <a:chExt cx="279513" cy="356083"/>
          </a:xfrm>
        </p:grpSpPr>
        <p:sp>
          <p:nvSpPr>
            <p:cNvPr id="9935" name="Google Shape;9935;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8"/>
          <p:cNvGrpSpPr/>
          <p:nvPr/>
        </p:nvGrpSpPr>
        <p:grpSpPr>
          <a:xfrm>
            <a:off x="5341333" y="4085852"/>
            <a:ext cx="278752" cy="356463"/>
            <a:chOff x="5341333" y="4261252"/>
            <a:chExt cx="278752" cy="356463"/>
          </a:xfrm>
        </p:grpSpPr>
        <p:sp>
          <p:nvSpPr>
            <p:cNvPr id="9943" name="Google Shape;9943;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0" name="Google Shape;9950;p68"/>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1" name="Google Shape;9951;p68"/>
          <p:cNvGrpSpPr/>
          <p:nvPr/>
        </p:nvGrpSpPr>
        <p:grpSpPr>
          <a:xfrm>
            <a:off x="3103646" y="3590676"/>
            <a:ext cx="360233" cy="362451"/>
            <a:chOff x="3107608" y="3763401"/>
            <a:chExt cx="360233" cy="362451"/>
          </a:xfrm>
        </p:grpSpPr>
        <p:sp>
          <p:nvSpPr>
            <p:cNvPr id="9952" name="Google Shape;9952;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68"/>
          <p:cNvGrpSpPr/>
          <p:nvPr/>
        </p:nvGrpSpPr>
        <p:grpSpPr>
          <a:xfrm>
            <a:off x="889343" y="3625827"/>
            <a:ext cx="351585" cy="339705"/>
            <a:chOff x="889343" y="3801227"/>
            <a:chExt cx="351585" cy="339705"/>
          </a:xfrm>
        </p:grpSpPr>
        <p:sp>
          <p:nvSpPr>
            <p:cNvPr id="9956" name="Google Shape;9956;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8"/>
          <p:cNvGrpSpPr/>
          <p:nvPr/>
        </p:nvGrpSpPr>
        <p:grpSpPr>
          <a:xfrm>
            <a:off x="4896609" y="4085472"/>
            <a:ext cx="278784" cy="355323"/>
            <a:chOff x="4896609" y="4260872"/>
            <a:chExt cx="278784" cy="355323"/>
          </a:xfrm>
        </p:grpSpPr>
        <p:sp>
          <p:nvSpPr>
            <p:cNvPr id="9962" name="Google Shape;9962;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68"/>
          <p:cNvGrpSpPr/>
          <p:nvPr/>
        </p:nvGrpSpPr>
        <p:grpSpPr>
          <a:xfrm>
            <a:off x="7598438" y="4090731"/>
            <a:ext cx="260283" cy="345914"/>
            <a:chOff x="7598438" y="4266131"/>
            <a:chExt cx="260283" cy="345914"/>
          </a:xfrm>
        </p:grpSpPr>
        <p:sp>
          <p:nvSpPr>
            <p:cNvPr id="9969" name="Google Shape;9969;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68"/>
          <p:cNvGrpSpPr/>
          <p:nvPr/>
        </p:nvGrpSpPr>
        <p:grpSpPr>
          <a:xfrm>
            <a:off x="1767069" y="3184746"/>
            <a:ext cx="286324" cy="348163"/>
            <a:chOff x="1767069" y="3360146"/>
            <a:chExt cx="286324" cy="348163"/>
          </a:xfrm>
        </p:grpSpPr>
        <p:sp>
          <p:nvSpPr>
            <p:cNvPr id="9977" name="Google Shape;9977;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68"/>
          <p:cNvGrpSpPr/>
          <p:nvPr/>
        </p:nvGrpSpPr>
        <p:grpSpPr>
          <a:xfrm>
            <a:off x="7149944" y="4090731"/>
            <a:ext cx="260283" cy="345914"/>
            <a:chOff x="7149944" y="4266131"/>
            <a:chExt cx="260283" cy="345914"/>
          </a:xfrm>
        </p:grpSpPr>
        <p:sp>
          <p:nvSpPr>
            <p:cNvPr id="9985" name="Google Shape;9985;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68"/>
          <p:cNvGrpSpPr/>
          <p:nvPr/>
        </p:nvGrpSpPr>
        <p:grpSpPr>
          <a:xfrm>
            <a:off x="6695051" y="4083951"/>
            <a:ext cx="270104" cy="360233"/>
            <a:chOff x="6695051" y="4259351"/>
            <a:chExt cx="270104" cy="360233"/>
          </a:xfrm>
        </p:grpSpPr>
        <p:sp>
          <p:nvSpPr>
            <p:cNvPr id="9992" name="Google Shape;9992;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68"/>
          <p:cNvGrpSpPr/>
          <p:nvPr/>
        </p:nvGrpSpPr>
        <p:grpSpPr>
          <a:xfrm>
            <a:off x="8047661" y="4082051"/>
            <a:ext cx="277263" cy="362514"/>
            <a:chOff x="8047661" y="4257451"/>
            <a:chExt cx="277263" cy="362514"/>
          </a:xfrm>
        </p:grpSpPr>
        <p:sp>
          <p:nvSpPr>
            <p:cNvPr id="9997" name="Google Shape;9997;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8"/>
          <p:cNvGrpSpPr/>
          <p:nvPr/>
        </p:nvGrpSpPr>
        <p:grpSpPr>
          <a:xfrm>
            <a:off x="6248078" y="3609068"/>
            <a:ext cx="277263" cy="356115"/>
            <a:chOff x="6248078" y="3784468"/>
            <a:chExt cx="277263" cy="356115"/>
          </a:xfrm>
        </p:grpSpPr>
        <p:sp>
          <p:nvSpPr>
            <p:cNvPr id="10002" name="Google Shape;10002;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8"/>
          <p:cNvGrpSpPr/>
          <p:nvPr/>
        </p:nvGrpSpPr>
        <p:grpSpPr>
          <a:xfrm>
            <a:off x="5800725" y="3610589"/>
            <a:ext cx="277644" cy="354594"/>
            <a:chOff x="5800725" y="3785989"/>
            <a:chExt cx="277644" cy="354594"/>
          </a:xfrm>
        </p:grpSpPr>
        <p:sp>
          <p:nvSpPr>
            <p:cNvPr id="10008" name="Google Shape;10008;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68"/>
          <p:cNvGrpSpPr/>
          <p:nvPr/>
        </p:nvGrpSpPr>
        <p:grpSpPr>
          <a:xfrm>
            <a:off x="2206122" y="3185348"/>
            <a:ext cx="308183" cy="347561"/>
            <a:chOff x="2206122" y="3360748"/>
            <a:chExt cx="308183" cy="347561"/>
          </a:xfrm>
        </p:grpSpPr>
        <p:sp>
          <p:nvSpPr>
            <p:cNvPr id="10016" name="Google Shape;10016;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8"/>
          <p:cNvGrpSpPr/>
          <p:nvPr/>
        </p:nvGrpSpPr>
        <p:grpSpPr>
          <a:xfrm>
            <a:off x="5353403" y="3610209"/>
            <a:ext cx="277992" cy="354974"/>
            <a:chOff x="5353403" y="3785609"/>
            <a:chExt cx="277992" cy="354974"/>
          </a:xfrm>
        </p:grpSpPr>
        <p:sp>
          <p:nvSpPr>
            <p:cNvPr id="10022" name="Google Shape;10022;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68"/>
          <p:cNvGrpSpPr/>
          <p:nvPr/>
        </p:nvGrpSpPr>
        <p:grpSpPr>
          <a:xfrm>
            <a:off x="4896229" y="3610589"/>
            <a:ext cx="278784" cy="354594"/>
            <a:chOff x="4896229" y="3785989"/>
            <a:chExt cx="278784" cy="354594"/>
          </a:xfrm>
        </p:grpSpPr>
        <p:sp>
          <p:nvSpPr>
            <p:cNvPr id="10029" name="Google Shape;10029;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68"/>
          <p:cNvGrpSpPr/>
          <p:nvPr/>
        </p:nvGrpSpPr>
        <p:grpSpPr>
          <a:xfrm>
            <a:off x="7592387" y="3612458"/>
            <a:ext cx="273874" cy="351204"/>
            <a:chOff x="7592387" y="3787858"/>
            <a:chExt cx="273874" cy="351204"/>
          </a:xfrm>
        </p:grpSpPr>
        <p:sp>
          <p:nvSpPr>
            <p:cNvPr id="10036" name="Google Shape;10036;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8"/>
          <p:cNvGrpSpPr/>
          <p:nvPr/>
        </p:nvGrpSpPr>
        <p:grpSpPr>
          <a:xfrm>
            <a:off x="7145794" y="3612458"/>
            <a:ext cx="274254" cy="350444"/>
            <a:chOff x="7145794" y="3787858"/>
            <a:chExt cx="274254" cy="350444"/>
          </a:xfrm>
        </p:grpSpPr>
        <p:sp>
          <p:nvSpPr>
            <p:cNvPr id="10041" name="Google Shape;10041;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68"/>
          <p:cNvGrpSpPr/>
          <p:nvPr/>
        </p:nvGrpSpPr>
        <p:grpSpPr>
          <a:xfrm>
            <a:off x="8054060" y="3611698"/>
            <a:ext cx="266334" cy="353834"/>
            <a:chOff x="8054060" y="3787098"/>
            <a:chExt cx="266334" cy="353834"/>
          </a:xfrm>
        </p:grpSpPr>
        <p:sp>
          <p:nvSpPr>
            <p:cNvPr id="10048" name="Google Shape;10048;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68"/>
          <p:cNvGrpSpPr/>
          <p:nvPr/>
        </p:nvGrpSpPr>
        <p:grpSpPr>
          <a:xfrm>
            <a:off x="6702211" y="3607199"/>
            <a:ext cx="270104" cy="361754"/>
            <a:chOff x="6702211" y="3782599"/>
            <a:chExt cx="270104" cy="361754"/>
          </a:xfrm>
        </p:grpSpPr>
        <p:sp>
          <p:nvSpPr>
            <p:cNvPr id="10053" name="Google Shape;10053;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8"/>
          <p:cNvGrpSpPr/>
          <p:nvPr/>
        </p:nvGrpSpPr>
        <p:grpSpPr>
          <a:xfrm>
            <a:off x="3516886" y="3263327"/>
            <a:ext cx="391854" cy="269922"/>
            <a:chOff x="3516850" y="3406526"/>
            <a:chExt cx="369674" cy="254644"/>
          </a:xfrm>
        </p:grpSpPr>
        <p:sp>
          <p:nvSpPr>
            <p:cNvPr id="10059" name="Google Shape;10059;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68"/>
          <p:cNvGrpSpPr/>
          <p:nvPr/>
        </p:nvGrpSpPr>
        <p:grpSpPr>
          <a:xfrm>
            <a:off x="1310655" y="3185127"/>
            <a:ext cx="306314" cy="347403"/>
            <a:chOff x="1310655" y="3360527"/>
            <a:chExt cx="306314" cy="347403"/>
          </a:xfrm>
        </p:grpSpPr>
        <p:sp>
          <p:nvSpPr>
            <p:cNvPr id="10064" name="Google Shape;10064;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68"/>
          <p:cNvGrpSpPr/>
          <p:nvPr/>
        </p:nvGrpSpPr>
        <p:grpSpPr>
          <a:xfrm>
            <a:off x="3119678" y="3184746"/>
            <a:ext cx="269343" cy="348543"/>
            <a:chOff x="3119678" y="3360146"/>
            <a:chExt cx="269343" cy="348543"/>
          </a:xfrm>
        </p:grpSpPr>
        <p:sp>
          <p:nvSpPr>
            <p:cNvPr id="10070" name="Google Shape;10070;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68"/>
          <p:cNvGrpSpPr/>
          <p:nvPr/>
        </p:nvGrpSpPr>
        <p:grpSpPr>
          <a:xfrm>
            <a:off x="3967213" y="3181547"/>
            <a:ext cx="368185" cy="354753"/>
            <a:chOff x="3967213" y="3356947"/>
            <a:chExt cx="368185" cy="354753"/>
          </a:xfrm>
        </p:grpSpPr>
        <p:sp>
          <p:nvSpPr>
            <p:cNvPr id="10078" name="Google Shape;10078;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68"/>
          <p:cNvGrpSpPr/>
          <p:nvPr/>
        </p:nvGrpSpPr>
        <p:grpSpPr>
          <a:xfrm>
            <a:off x="871254" y="3184746"/>
            <a:ext cx="285183" cy="347023"/>
            <a:chOff x="871254" y="3360146"/>
            <a:chExt cx="285183" cy="347023"/>
          </a:xfrm>
        </p:grpSpPr>
        <p:sp>
          <p:nvSpPr>
            <p:cNvPr id="10084" name="Google Shape;10084;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68"/>
          <p:cNvGrpSpPr/>
          <p:nvPr/>
        </p:nvGrpSpPr>
        <p:grpSpPr>
          <a:xfrm>
            <a:off x="2665165" y="3184746"/>
            <a:ext cx="281794" cy="349684"/>
            <a:chOff x="2665165" y="3360146"/>
            <a:chExt cx="281794" cy="349684"/>
          </a:xfrm>
        </p:grpSpPr>
        <p:sp>
          <p:nvSpPr>
            <p:cNvPr id="10089" name="Google Shape;10089;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8"/>
          <p:cNvGrpSpPr/>
          <p:nvPr/>
        </p:nvGrpSpPr>
        <p:grpSpPr>
          <a:xfrm>
            <a:off x="7156344" y="3172296"/>
            <a:ext cx="264465" cy="353074"/>
            <a:chOff x="7156344" y="3347696"/>
            <a:chExt cx="264465" cy="353074"/>
          </a:xfrm>
        </p:grpSpPr>
        <p:sp>
          <p:nvSpPr>
            <p:cNvPr id="10095" name="Google Shape;10095;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68"/>
          <p:cNvGrpSpPr/>
          <p:nvPr/>
        </p:nvGrpSpPr>
        <p:grpSpPr>
          <a:xfrm>
            <a:off x="6703732" y="3171536"/>
            <a:ext cx="264813" cy="352693"/>
            <a:chOff x="6703732" y="3346936"/>
            <a:chExt cx="264813" cy="352693"/>
          </a:xfrm>
        </p:grpSpPr>
        <p:sp>
          <p:nvSpPr>
            <p:cNvPr id="10101" name="Google Shape;10101;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68"/>
          <p:cNvGrpSpPr/>
          <p:nvPr/>
        </p:nvGrpSpPr>
        <p:grpSpPr>
          <a:xfrm>
            <a:off x="6252228" y="3171536"/>
            <a:ext cx="265193" cy="352693"/>
            <a:chOff x="6252228" y="3346936"/>
            <a:chExt cx="265193" cy="352693"/>
          </a:xfrm>
        </p:grpSpPr>
        <p:sp>
          <p:nvSpPr>
            <p:cNvPr id="10107" name="Google Shape;10107;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68"/>
          <p:cNvGrpSpPr/>
          <p:nvPr/>
        </p:nvGrpSpPr>
        <p:grpSpPr>
          <a:xfrm>
            <a:off x="5801105" y="3172296"/>
            <a:ext cx="264813" cy="351933"/>
            <a:chOff x="5801105" y="3347696"/>
            <a:chExt cx="264813" cy="351933"/>
          </a:xfrm>
        </p:grpSpPr>
        <p:sp>
          <p:nvSpPr>
            <p:cNvPr id="10111" name="Google Shape;10111;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8"/>
          <p:cNvGrpSpPr/>
          <p:nvPr/>
        </p:nvGrpSpPr>
        <p:grpSpPr>
          <a:xfrm>
            <a:off x="5349253" y="3171536"/>
            <a:ext cx="265922" cy="352693"/>
            <a:chOff x="5349253" y="3346936"/>
            <a:chExt cx="265922" cy="352693"/>
          </a:xfrm>
        </p:grpSpPr>
        <p:sp>
          <p:nvSpPr>
            <p:cNvPr id="10116" name="Google Shape;10116;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68"/>
          <p:cNvGrpSpPr/>
          <p:nvPr/>
        </p:nvGrpSpPr>
        <p:grpSpPr>
          <a:xfrm>
            <a:off x="4907159" y="3171536"/>
            <a:ext cx="264845" cy="354214"/>
            <a:chOff x="4907159" y="3346936"/>
            <a:chExt cx="264845" cy="354214"/>
          </a:xfrm>
        </p:grpSpPr>
        <p:sp>
          <p:nvSpPr>
            <p:cNvPr id="10123" name="Google Shape;10123;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68"/>
          <p:cNvGrpSpPr/>
          <p:nvPr/>
        </p:nvGrpSpPr>
        <p:grpSpPr>
          <a:xfrm>
            <a:off x="8048421" y="3159086"/>
            <a:ext cx="276503" cy="369674"/>
            <a:chOff x="8048421" y="3334486"/>
            <a:chExt cx="276503" cy="369674"/>
          </a:xfrm>
        </p:grpSpPr>
        <p:sp>
          <p:nvSpPr>
            <p:cNvPr id="10126" name="Google Shape;10126;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68"/>
          <p:cNvGrpSpPr/>
          <p:nvPr/>
        </p:nvGrpSpPr>
        <p:grpSpPr>
          <a:xfrm>
            <a:off x="7575787" y="3154555"/>
            <a:ext cx="295384" cy="376834"/>
            <a:chOff x="7575787" y="3329955"/>
            <a:chExt cx="295384" cy="376834"/>
          </a:xfrm>
        </p:grpSpPr>
        <p:sp>
          <p:nvSpPr>
            <p:cNvPr id="10133" name="Google Shape;10133;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8"/>
          <p:cNvGrpSpPr/>
          <p:nvPr/>
        </p:nvGrpSpPr>
        <p:grpSpPr>
          <a:xfrm>
            <a:off x="864062" y="2709103"/>
            <a:ext cx="264084" cy="347783"/>
            <a:chOff x="864062" y="2884503"/>
            <a:chExt cx="264084" cy="347783"/>
          </a:xfrm>
        </p:grpSpPr>
        <p:sp>
          <p:nvSpPr>
            <p:cNvPr id="10140" name="Google Shape;10140;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8"/>
          <p:cNvGrpSpPr/>
          <p:nvPr/>
        </p:nvGrpSpPr>
        <p:grpSpPr>
          <a:xfrm>
            <a:off x="3978523" y="2709261"/>
            <a:ext cx="348955" cy="346516"/>
            <a:chOff x="3978523" y="2884661"/>
            <a:chExt cx="348955" cy="346516"/>
          </a:xfrm>
        </p:grpSpPr>
        <p:sp>
          <p:nvSpPr>
            <p:cNvPr id="10151" name="Google Shape;10151;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68"/>
          <p:cNvGrpSpPr/>
          <p:nvPr/>
        </p:nvGrpSpPr>
        <p:grpSpPr>
          <a:xfrm>
            <a:off x="3527780" y="2709863"/>
            <a:ext cx="347435" cy="345534"/>
            <a:chOff x="3527780" y="2885263"/>
            <a:chExt cx="347435" cy="345534"/>
          </a:xfrm>
        </p:grpSpPr>
        <p:sp>
          <p:nvSpPr>
            <p:cNvPr id="10160" name="Google Shape;10160;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68"/>
          <p:cNvGrpSpPr/>
          <p:nvPr/>
        </p:nvGrpSpPr>
        <p:grpSpPr>
          <a:xfrm>
            <a:off x="2239671" y="2709103"/>
            <a:ext cx="218053" cy="348543"/>
            <a:chOff x="2239671" y="2884503"/>
            <a:chExt cx="218053" cy="348543"/>
          </a:xfrm>
        </p:grpSpPr>
        <p:sp>
          <p:nvSpPr>
            <p:cNvPr id="10184" name="Google Shape;10184;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8"/>
          <p:cNvGrpSpPr/>
          <p:nvPr/>
        </p:nvGrpSpPr>
        <p:grpSpPr>
          <a:xfrm>
            <a:off x="2691555" y="2709103"/>
            <a:ext cx="215044" cy="348924"/>
            <a:chOff x="2691555" y="2884503"/>
            <a:chExt cx="215044" cy="348924"/>
          </a:xfrm>
        </p:grpSpPr>
        <p:sp>
          <p:nvSpPr>
            <p:cNvPr id="10190" name="Google Shape;10190;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68"/>
          <p:cNvGrpSpPr/>
          <p:nvPr/>
        </p:nvGrpSpPr>
        <p:grpSpPr>
          <a:xfrm>
            <a:off x="1770459" y="2709103"/>
            <a:ext cx="254644" cy="348828"/>
            <a:chOff x="1770459" y="2884503"/>
            <a:chExt cx="254644" cy="348828"/>
          </a:xfrm>
        </p:grpSpPr>
        <p:sp>
          <p:nvSpPr>
            <p:cNvPr id="10194" name="Google Shape;10194;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68"/>
          <p:cNvGrpSpPr/>
          <p:nvPr/>
        </p:nvGrpSpPr>
        <p:grpSpPr>
          <a:xfrm>
            <a:off x="1317466" y="2709483"/>
            <a:ext cx="258382" cy="348543"/>
            <a:chOff x="1317466" y="2884883"/>
            <a:chExt cx="258382" cy="348543"/>
          </a:xfrm>
        </p:grpSpPr>
        <p:sp>
          <p:nvSpPr>
            <p:cNvPr id="10203" name="Google Shape;10203;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68"/>
          <p:cNvGrpSpPr/>
          <p:nvPr/>
        </p:nvGrpSpPr>
        <p:grpSpPr>
          <a:xfrm>
            <a:off x="3121167" y="2709483"/>
            <a:ext cx="258414" cy="348543"/>
            <a:chOff x="3121167" y="2884883"/>
            <a:chExt cx="258414" cy="348543"/>
          </a:xfrm>
        </p:grpSpPr>
        <p:sp>
          <p:nvSpPr>
            <p:cNvPr id="10212" name="Google Shape;10212;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68"/>
          <p:cNvGrpSpPr/>
          <p:nvPr/>
        </p:nvGrpSpPr>
        <p:grpSpPr>
          <a:xfrm>
            <a:off x="4899999" y="2706695"/>
            <a:ext cx="271244" cy="346801"/>
            <a:chOff x="4899999" y="2882095"/>
            <a:chExt cx="271244" cy="346801"/>
          </a:xfrm>
        </p:grpSpPr>
        <p:sp>
          <p:nvSpPr>
            <p:cNvPr id="10221" name="Google Shape;10221;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68"/>
          <p:cNvGrpSpPr/>
          <p:nvPr/>
        </p:nvGrpSpPr>
        <p:grpSpPr>
          <a:xfrm>
            <a:off x="7162775" y="2705713"/>
            <a:ext cx="259523" cy="346294"/>
            <a:chOff x="7162775" y="2881113"/>
            <a:chExt cx="259523" cy="346294"/>
          </a:xfrm>
        </p:grpSpPr>
        <p:sp>
          <p:nvSpPr>
            <p:cNvPr id="10232" name="Google Shape;10232;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68"/>
          <p:cNvGrpSpPr/>
          <p:nvPr/>
        </p:nvGrpSpPr>
        <p:grpSpPr>
          <a:xfrm>
            <a:off x="6709751" y="2706442"/>
            <a:ext cx="261075" cy="347815"/>
            <a:chOff x="6709751" y="2881842"/>
            <a:chExt cx="261075" cy="347815"/>
          </a:xfrm>
        </p:grpSpPr>
        <p:sp>
          <p:nvSpPr>
            <p:cNvPr id="10239" name="Google Shape;10239;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8"/>
          <p:cNvGrpSpPr/>
          <p:nvPr/>
        </p:nvGrpSpPr>
        <p:grpSpPr>
          <a:xfrm>
            <a:off x="5807156" y="2705713"/>
            <a:ext cx="261043" cy="348163"/>
            <a:chOff x="5807156" y="2881113"/>
            <a:chExt cx="261043" cy="348163"/>
          </a:xfrm>
        </p:grpSpPr>
        <p:sp>
          <p:nvSpPr>
            <p:cNvPr id="10246" name="Google Shape;10246;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68"/>
          <p:cNvGrpSpPr/>
          <p:nvPr/>
        </p:nvGrpSpPr>
        <p:grpSpPr>
          <a:xfrm>
            <a:off x="5355653" y="2706093"/>
            <a:ext cx="262184" cy="346643"/>
            <a:chOff x="5355653" y="2881493"/>
            <a:chExt cx="262184" cy="346643"/>
          </a:xfrm>
        </p:grpSpPr>
        <p:sp>
          <p:nvSpPr>
            <p:cNvPr id="10252" name="Google Shape;10252;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8"/>
          <p:cNvGrpSpPr/>
          <p:nvPr/>
        </p:nvGrpSpPr>
        <p:grpSpPr>
          <a:xfrm>
            <a:off x="8055961" y="2706442"/>
            <a:ext cx="260283" cy="345914"/>
            <a:chOff x="8055961" y="2881842"/>
            <a:chExt cx="260283" cy="345914"/>
          </a:xfrm>
        </p:grpSpPr>
        <p:sp>
          <p:nvSpPr>
            <p:cNvPr id="10258" name="Google Shape;10258;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8"/>
          <p:cNvGrpSpPr/>
          <p:nvPr/>
        </p:nvGrpSpPr>
        <p:grpSpPr>
          <a:xfrm>
            <a:off x="7609368" y="2718512"/>
            <a:ext cx="264813" cy="353105"/>
            <a:chOff x="7609368" y="2893912"/>
            <a:chExt cx="264813" cy="353105"/>
          </a:xfrm>
        </p:grpSpPr>
        <p:sp>
          <p:nvSpPr>
            <p:cNvPr id="10263" name="Google Shape;10263;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68"/>
          <p:cNvGrpSpPr/>
          <p:nvPr/>
        </p:nvGrpSpPr>
        <p:grpSpPr>
          <a:xfrm>
            <a:off x="6248458" y="2694372"/>
            <a:ext cx="270864" cy="360645"/>
            <a:chOff x="6248458" y="2869772"/>
            <a:chExt cx="270864" cy="360645"/>
          </a:xfrm>
        </p:grpSpPr>
        <p:sp>
          <p:nvSpPr>
            <p:cNvPr id="10270" name="Google Shape;10270;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68"/>
          <p:cNvGrpSpPr/>
          <p:nvPr/>
        </p:nvGrpSpPr>
        <p:grpSpPr>
          <a:xfrm>
            <a:off x="3075928" y="2270398"/>
            <a:ext cx="363243" cy="300675"/>
            <a:chOff x="3075928" y="2445798"/>
            <a:chExt cx="363243" cy="300675"/>
          </a:xfrm>
        </p:grpSpPr>
        <p:sp>
          <p:nvSpPr>
            <p:cNvPr id="10276" name="Google Shape;10276;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68"/>
          <p:cNvGrpSpPr/>
          <p:nvPr/>
        </p:nvGrpSpPr>
        <p:grpSpPr>
          <a:xfrm>
            <a:off x="2633105" y="2256459"/>
            <a:ext cx="363243" cy="328585"/>
            <a:chOff x="2633105" y="2431859"/>
            <a:chExt cx="363243" cy="328585"/>
          </a:xfrm>
        </p:grpSpPr>
        <p:sp>
          <p:nvSpPr>
            <p:cNvPr id="10288" name="Google Shape;10288;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68"/>
          <p:cNvGrpSpPr/>
          <p:nvPr/>
        </p:nvGrpSpPr>
        <p:grpSpPr>
          <a:xfrm>
            <a:off x="2189142" y="2245910"/>
            <a:ext cx="365904" cy="350064"/>
            <a:chOff x="2189142" y="2421310"/>
            <a:chExt cx="365904" cy="350064"/>
          </a:xfrm>
        </p:grpSpPr>
        <p:sp>
          <p:nvSpPr>
            <p:cNvPr id="10297" name="Google Shape;10297;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68"/>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68"/>
          <p:cNvGrpSpPr/>
          <p:nvPr/>
        </p:nvGrpSpPr>
        <p:grpSpPr>
          <a:xfrm>
            <a:off x="3961923" y="2310917"/>
            <a:ext cx="364415" cy="220936"/>
            <a:chOff x="3961923" y="2486317"/>
            <a:chExt cx="364415" cy="220936"/>
          </a:xfrm>
        </p:grpSpPr>
        <p:sp>
          <p:nvSpPr>
            <p:cNvPr id="10308" name="Google Shape;10308;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2" name="Google Shape;10312;p68"/>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68"/>
          <p:cNvGrpSpPr/>
          <p:nvPr/>
        </p:nvGrpSpPr>
        <p:grpSpPr>
          <a:xfrm>
            <a:off x="1303876" y="2243977"/>
            <a:ext cx="363275" cy="354626"/>
            <a:chOff x="1303876" y="2419377"/>
            <a:chExt cx="363275" cy="354626"/>
          </a:xfrm>
        </p:grpSpPr>
        <p:sp>
          <p:nvSpPr>
            <p:cNvPr id="10314" name="Google Shape;10314;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68"/>
          <p:cNvGrpSpPr/>
          <p:nvPr/>
        </p:nvGrpSpPr>
        <p:grpSpPr>
          <a:xfrm>
            <a:off x="861053" y="2239510"/>
            <a:ext cx="362134" cy="363623"/>
            <a:chOff x="861053" y="2414910"/>
            <a:chExt cx="362134" cy="363623"/>
          </a:xfrm>
        </p:grpSpPr>
        <p:sp>
          <p:nvSpPr>
            <p:cNvPr id="10323" name="Google Shape;10323;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68"/>
          <p:cNvGrpSpPr/>
          <p:nvPr/>
        </p:nvGrpSpPr>
        <p:grpSpPr>
          <a:xfrm>
            <a:off x="7594288" y="2239859"/>
            <a:ext cx="279513" cy="355735"/>
            <a:chOff x="7594288" y="2415259"/>
            <a:chExt cx="279513" cy="355735"/>
          </a:xfrm>
        </p:grpSpPr>
        <p:sp>
          <p:nvSpPr>
            <p:cNvPr id="10329" name="Google Shape;10329;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68"/>
          <p:cNvGrpSpPr/>
          <p:nvPr/>
        </p:nvGrpSpPr>
        <p:grpSpPr>
          <a:xfrm>
            <a:off x="7145794" y="2240239"/>
            <a:ext cx="278784" cy="355735"/>
            <a:chOff x="7145794" y="2415639"/>
            <a:chExt cx="278784" cy="355735"/>
          </a:xfrm>
        </p:grpSpPr>
        <p:sp>
          <p:nvSpPr>
            <p:cNvPr id="10336" name="Google Shape;10336;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8"/>
          <p:cNvGrpSpPr/>
          <p:nvPr/>
        </p:nvGrpSpPr>
        <p:grpSpPr>
          <a:xfrm>
            <a:off x="6698441" y="2239130"/>
            <a:ext cx="277644" cy="357984"/>
            <a:chOff x="6698441" y="2414530"/>
            <a:chExt cx="277644" cy="357984"/>
          </a:xfrm>
        </p:grpSpPr>
        <p:sp>
          <p:nvSpPr>
            <p:cNvPr id="10347" name="Google Shape;10347;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8"/>
          <p:cNvGrpSpPr/>
          <p:nvPr/>
        </p:nvGrpSpPr>
        <p:grpSpPr>
          <a:xfrm>
            <a:off x="4897750" y="2240239"/>
            <a:ext cx="279513" cy="357255"/>
            <a:chOff x="4897750" y="2415639"/>
            <a:chExt cx="279513" cy="357255"/>
          </a:xfrm>
        </p:grpSpPr>
        <p:sp>
          <p:nvSpPr>
            <p:cNvPr id="10354" name="Google Shape;10354;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68"/>
          <p:cNvGrpSpPr/>
          <p:nvPr/>
        </p:nvGrpSpPr>
        <p:grpSpPr>
          <a:xfrm>
            <a:off x="5812066" y="2240619"/>
            <a:ext cx="264813" cy="353454"/>
            <a:chOff x="5812066" y="2416019"/>
            <a:chExt cx="264813" cy="353454"/>
          </a:xfrm>
        </p:grpSpPr>
        <p:sp>
          <p:nvSpPr>
            <p:cNvPr id="10363" name="Google Shape;10363;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68"/>
          <p:cNvGrpSpPr/>
          <p:nvPr/>
        </p:nvGrpSpPr>
        <p:grpSpPr>
          <a:xfrm>
            <a:off x="8054820" y="2240999"/>
            <a:ext cx="264433" cy="353454"/>
            <a:chOff x="8054820" y="2416399"/>
            <a:chExt cx="264433" cy="353454"/>
          </a:xfrm>
        </p:grpSpPr>
        <p:sp>
          <p:nvSpPr>
            <p:cNvPr id="10371" name="Google Shape;10371;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8"/>
          <p:cNvGrpSpPr/>
          <p:nvPr/>
        </p:nvGrpSpPr>
        <p:grpSpPr>
          <a:xfrm>
            <a:off x="5356413" y="2237990"/>
            <a:ext cx="271212" cy="361374"/>
            <a:chOff x="5356413" y="2413390"/>
            <a:chExt cx="271212" cy="361374"/>
          </a:xfrm>
        </p:grpSpPr>
        <p:sp>
          <p:nvSpPr>
            <p:cNvPr id="10378" name="Google Shape;10378;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68"/>
          <p:cNvGrpSpPr/>
          <p:nvPr/>
        </p:nvGrpSpPr>
        <p:grpSpPr>
          <a:xfrm>
            <a:off x="6255238" y="2236849"/>
            <a:ext cx="271244" cy="360994"/>
            <a:chOff x="6255238" y="2412249"/>
            <a:chExt cx="271244" cy="360994"/>
          </a:xfrm>
        </p:grpSpPr>
        <p:sp>
          <p:nvSpPr>
            <p:cNvPr id="10384" name="Google Shape;10384;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68"/>
          <p:cNvGrpSpPr/>
          <p:nvPr/>
        </p:nvGrpSpPr>
        <p:grpSpPr>
          <a:xfrm>
            <a:off x="2185372" y="1782399"/>
            <a:ext cx="366664" cy="366981"/>
            <a:chOff x="2185372" y="1957799"/>
            <a:chExt cx="366664" cy="366981"/>
          </a:xfrm>
        </p:grpSpPr>
        <p:sp>
          <p:nvSpPr>
            <p:cNvPr id="10391" name="Google Shape;10391;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68"/>
          <p:cNvGrpSpPr/>
          <p:nvPr/>
        </p:nvGrpSpPr>
        <p:grpSpPr>
          <a:xfrm>
            <a:off x="1737258" y="1812971"/>
            <a:ext cx="370814" cy="307359"/>
            <a:chOff x="1737258" y="1988371"/>
            <a:chExt cx="370814" cy="307359"/>
          </a:xfrm>
        </p:grpSpPr>
        <p:sp>
          <p:nvSpPr>
            <p:cNvPr id="10400" name="Google Shape;10400;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68"/>
          <p:cNvGrpSpPr/>
          <p:nvPr/>
        </p:nvGrpSpPr>
        <p:grpSpPr>
          <a:xfrm>
            <a:off x="848983" y="1814111"/>
            <a:ext cx="369294" cy="304350"/>
            <a:chOff x="848983" y="1989511"/>
            <a:chExt cx="369294" cy="304350"/>
          </a:xfrm>
        </p:grpSpPr>
        <p:sp>
          <p:nvSpPr>
            <p:cNvPr id="10405" name="Google Shape;10405;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68"/>
          <p:cNvGrpSpPr/>
          <p:nvPr/>
        </p:nvGrpSpPr>
        <p:grpSpPr>
          <a:xfrm>
            <a:off x="3074027" y="1808377"/>
            <a:ext cx="380604" cy="313854"/>
            <a:chOff x="3074027" y="1983777"/>
            <a:chExt cx="380604" cy="313854"/>
          </a:xfrm>
        </p:grpSpPr>
        <p:sp>
          <p:nvSpPr>
            <p:cNvPr id="10411" name="Google Shape;10411;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68"/>
          <p:cNvGrpSpPr/>
          <p:nvPr/>
        </p:nvGrpSpPr>
        <p:grpSpPr>
          <a:xfrm>
            <a:off x="3522521" y="1800457"/>
            <a:ext cx="367013" cy="331278"/>
            <a:chOff x="3522521" y="1975857"/>
            <a:chExt cx="367013" cy="331278"/>
          </a:xfrm>
        </p:grpSpPr>
        <p:sp>
          <p:nvSpPr>
            <p:cNvPr id="10417" name="Google Shape;10417;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68"/>
          <p:cNvGrpSpPr/>
          <p:nvPr/>
        </p:nvGrpSpPr>
        <p:grpSpPr>
          <a:xfrm>
            <a:off x="2630824" y="1801566"/>
            <a:ext cx="368185" cy="330454"/>
            <a:chOff x="2630824" y="1976966"/>
            <a:chExt cx="368185" cy="330454"/>
          </a:xfrm>
        </p:grpSpPr>
        <p:sp>
          <p:nvSpPr>
            <p:cNvPr id="10425" name="Google Shape;10425;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68"/>
          <p:cNvGrpSpPr/>
          <p:nvPr/>
        </p:nvGrpSpPr>
        <p:grpSpPr>
          <a:xfrm>
            <a:off x="1293706" y="1791016"/>
            <a:ext cx="369294" cy="350444"/>
            <a:chOff x="1293706" y="1966416"/>
            <a:chExt cx="369294" cy="350444"/>
          </a:xfrm>
        </p:grpSpPr>
        <p:sp>
          <p:nvSpPr>
            <p:cNvPr id="10434" name="Google Shape;10434;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8"/>
          <p:cNvGrpSpPr/>
          <p:nvPr/>
        </p:nvGrpSpPr>
        <p:grpSpPr>
          <a:xfrm>
            <a:off x="3967213" y="1800077"/>
            <a:ext cx="368185" cy="331816"/>
            <a:chOff x="3967213" y="1975477"/>
            <a:chExt cx="368185" cy="331816"/>
          </a:xfrm>
        </p:grpSpPr>
        <p:sp>
          <p:nvSpPr>
            <p:cNvPr id="10443" name="Google Shape;10443;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8"/>
          <p:cNvGrpSpPr/>
          <p:nvPr/>
        </p:nvGrpSpPr>
        <p:grpSpPr>
          <a:xfrm>
            <a:off x="8047661" y="1793646"/>
            <a:ext cx="279132" cy="356875"/>
            <a:chOff x="8047661" y="1969046"/>
            <a:chExt cx="279132" cy="356875"/>
          </a:xfrm>
        </p:grpSpPr>
        <p:sp>
          <p:nvSpPr>
            <p:cNvPr id="10447" name="Google Shape;10447;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68"/>
          <p:cNvGrpSpPr/>
          <p:nvPr/>
        </p:nvGrpSpPr>
        <p:grpSpPr>
          <a:xfrm>
            <a:off x="7596157" y="1792759"/>
            <a:ext cx="279544" cy="358142"/>
            <a:chOff x="7596157" y="1968159"/>
            <a:chExt cx="279544" cy="358142"/>
          </a:xfrm>
        </p:grpSpPr>
        <p:sp>
          <p:nvSpPr>
            <p:cNvPr id="10452" name="Google Shape;10452;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8" name="Google Shape;10458;p68"/>
          <p:cNvGrpSpPr/>
          <p:nvPr/>
        </p:nvGrpSpPr>
        <p:grpSpPr>
          <a:xfrm>
            <a:off x="7147315" y="1793646"/>
            <a:ext cx="279513" cy="357636"/>
            <a:chOff x="7147315" y="1969046"/>
            <a:chExt cx="279513" cy="357636"/>
          </a:xfrm>
        </p:grpSpPr>
        <p:sp>
          <p:nvSpPr>
            <p:cNvPr id="10459" name="Google Shape;10459;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68"/>
          <p:cNvGrpSpPr/>
          <p:nvPr/>
        </p:nvGrpSpPr>
        <p:grpSpPr>
          <a:xfrm>
            <a:off x="6697681" y="1792917"/>
            <a:ext cx="280305" cy="359093"/>
            <a:chOff x="6697681" y="1968317"/>
            <a:chExt cx="280305" cy="359093"/>
          </a:xfrm>
        </p:grpSpPr>
        <p:sp>
          <p:nvSpPr>
            <p:cNvPr id="10467" name="Google Shape;10467;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68"/>
          <p:cNvGrpSpPr/>
          <p:nvPr/>
        </p:nvGrpSpPr>
        <p:grpSpPr>
          <a:xfrm>
            <a:off x="6248839" y="1792537"/>
            <a:ext cx="280273" cy="358744"/>
            <a:chOff x="6248839" y="1967937"/>
            <a:chExt cx="280273" cy="358744"/>
          </a:xfrm>
        </p:grpSpPr>
        <p:sp>
          <p:nvSpPr>
            <p:cNvPr id="10475" name="Google Shape;10475;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8"/>
          <p:cNvGrpSpPr/>
          <p:nvPr/>
        </p:nvGrpSpPr>
        <p:grpSpPr>
          <a:xfrm>
            <a:off x="5801485" y="1793646"/>
            <a:ext cx="279164" cy="357794"/>
            <a:chOff x="5801485" y="1969046"/>
            <a:chExt cx="279164" cy="357794"/>
          </a:xfrm>
        </p:grpSpPr>
        <p:sp>
          <p:nvSpPr>
            <p:cNvPr id="10482" name="Google Shape;10482;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68"/>
          <p:cNvGrpSpPr/>
          <p:nvPr/>
        </p:nvGrpSpPr>
        <p:grpSpPr>
          <a:xfrm>
            <a:off x="5352643" y="1793646"/>
            <a:ext cx="278404" cy="358364"/>
            <a:chOff x="5352643" y="1969046"/>
            <a:chExt cx="278404" cy="358364"/>
          </a:xfrm>
        </p:grpSpPr>
        <p:sp>
          <p:nvSpPr>
            <p:cNvPr id="10496" name="Google Shape;10496;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68"/>
          <p:cNvGrpSpPr/>
          <p:nvPr/>
        </p:nvGrpSpPr>
        <p:grpSpPr>
          <a:xfrm>
            <a:off x="4897750" y="1792917"/>
            <a:ext cx="279132" cy="358364"/>
            <a:chOff x="4897750" y="1968317"/>
            <a:chExt cx="279132" cy="358364"/>
          </a:xfrm>
        </p:grpSpPr>
        <p:sp>
          <p:nvSpPr>
            <p:cNvPr id="10501" name="Google Shape;10501;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4" name="Google Shape;10514;p68"/>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5" name="Google Shape;10515;p68"/>
          <p:cNvGrpSpPr/>
          <p:nvPr/>
        </p:nvGrpSpPr>
        <p:grpSpPr>
          <a:xfrm>
            <a:off x="1767449" y="1337644"/>
            <a:ext cx="324403" cy="347783"/>
            <a:chOff x="1767449" y="1513044"/>
            <a:chExt cx="324403" cy="347783"/>
          </a:xfrm>
        </p:grpSpPr>
        <p:sp>
          <p:nvSpPr>
            <p:cNvPr id="10516" name="Google Shape;10516;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68"/>
          <p:cNvGrpSpPr/>
          <p:nvPr/>
        </p:nvGrpSpPr>
        <p:grpSpPr>
          <a:xfrm>
            <a:off x="4007193" y="1337327"/>
            <a:ext cx="320633" cy="348100"/>
            <a:chOff x="4007193" y="1512727"/>
            <a:chExt cx="320633" cy="348100"/>
          </a:xfrm>
        </p:grpSpPr>
        <p:sp>
          <p:nvSpPr>
            <p:cNvPr id="10526" name="Google Shape;10526;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8"/>
          <p:cNvGrpSpPr/>
          <p:nvPr/>
        </p:nvGrpSpPr>
        <p:grpSpPr>
          <a:xfrm>
            <a:off x="3530425" y="1333347"/>
            <a:ext cx="368175" cy="344594"/>
            <a:chOff x="3530425" y="1508747"/>
            <a:chExt cx="368175" cy="344594"/>
          </a:xfrm>
        </p:grpSpPr>
        <p:sp>
          <p:nvSpPr>
            <p:cNvPr id="10532" name="Google Shape;10532;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68"/>
          <p:cNvGrpSpPr/>
          <p:nvPr/>
        </p:nvGrpSpPr>
        <p:grpSpPr>
          <a:xfrm>
            <a:off x="3127598" y="1337834"/>
            <a:ext cx="289714" cy="347593"/>
            <a:chOff x="3127598" y="1513234"/>
            <a:chExt cx="289714" cy="347593"/>
          </a:xfrm>
        </p:grpSpPr>
        <p:sp>
          <p:nvSpPr>
            <p:cNvPr id="10537" name="Google Shape;10537;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8"/>
          <p:cNvGrpSpPr/>
          <p:nvPr/>
        </p:nvGrpSpPr>
        <p:grpSpPr>
          <a:xfrm>
            <a:off x="2662884" y="1337644"/>
            <a:ext cx="322914" cy="348543"/>
            <a:chOff x="2662884" y="1513044"/>
            <a:chExt cx="322914" cy="348543"/>
          </a:xfrm>
        </p:grpSpPr>
        <p:sp>
          <p:nvSpPr>
            <p:cNvPr id="10543" name="Google Shape;10543;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68"/>
          <p:cNvGrpSpPr/>
          <p:nvPr/>
        </p:nvGrpSpPr>
        <p:grpSpPr>
          <a:xfrm>
            <a:off x="2232511" y="1337359"/>
            <a:ext cx="299534" cy="348068"/>
            <a:chOff x="2232511" y="1512759"/>
            <a:chExt cx="299534" cy="348068"/>
          </a:xfrm>
        </p:grpSpPr>
        <p:sp>
          <p:nvSpPr>
            <p:cNvPr id="10554" name="Google Shape;10554;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68"/>
          <p:cNvGrpSpPr/>
          <p:nvPr/>
        </p:nvGrpSpPr>
        <p:grpSpPr>
          <a:xfrm>
            <a:off x="1331406" y="1337961"/>
            <a:ext cx="301784" cy="348607"/>
            <a:chOff x="1331406" y="1513361"/>
            <a:chExt cx="301784" cy="348607"/>
          </a:xfrm>
        </p:grpSpPr>
        <p:sp>
          <p:nvSpPr>
            <p:cNvPr id="10566" name="Google Shape;10566;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8"/>
          <p:cNvGrpSpPr/>
          <p:nvPr/>
        </p:nvGrpSpPr>
        <p:grpSpPr>
          <a:xfrm>
            <a:off x="7144274" y="1324814"/>
            <a:ext cx="282174" cy="355735"/>
            <a:chOff x="7144274" y="1500214"/>
            <a:chExt cx="282174" cy="355735"/>
          </a:xfrm>
        </p:grpSpPr>
        <p:sp>
          <p:nvSpPr>
            <p:cNvPr id="10571" name="Google Shape;10571;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68"/>
          <p:cNvGrpSpPr/>
          <p:nvPr/>
        </p:nvGrpSpPr>
        <p:grpSpPr>
          <a:xfrm>
            <a:off x="6685262" y="1324814"/>
            <a:ext cx="289682" cy="354594"/>
            <a:chOff x="6685262" y="1500214"/>
            <a:chExt cx="289682" cy="354594"/>
          </a:xfrm>
        </p:grpSpPr>
        <p:sp>
          <p:nvSpPr>
            <p:cNvPr id="10578" name="Google Shape;10578;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8"/>
          <p:cNvGrpSpPr/>
          <p:nvPr/>
        </p:nvGrpSpPr>
        <p:grpSpPr>
          <a:xfrm>
            <a:off x="6200938" y="1325194"/>
            <a:ext cx="322154" cy="355355"/>
            <a:chOff x="6200938" y="1500594"/>
            <a:chExt cx="322154" cy="355355"/>
          </a:xfrm>
        </p:grpSpPr>
        <p:sp>
          <p:nvSpPr>
            <p:cNvPr id="10583" name="Google Shape;10583;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8"/>
          <p:cNvGrpSpPr/>
          <p:nvPr/>
        </p:nvGrpSpPr>
        <p:grpSpPr>
          <a:xfrm>
            <a:off x="5289631" y="1324814"/>
            <a:ext cx="332355" cy="354974"/>
            <a:chOff x="5289631" y="1500214"/>
            <a:chExt cx="332355" cy="354974"/>
          </a:xfrm>
        </p:grpSpPr>
        <p:sp>
          <p:nvSpPr>
            <p:cNvPr id="10589" name="Google Shape;10589;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8"/>
          <p:cNvGrpSpPr/>
          <p:nvPr/>
        </p:nvGrpSpPr>
        <p:grpSpPr>
          <a:xfrm>
            <a:off x="5748295" y="1324433"/>
            <a:ext cx="323294" cy="356115"/>
            <a:chOff x="5748295" y="1499833"/>
            <a:chExt cx="323294" cy="356115"/>
          </a:xfrm>
        </p:grpSpPr>
        <p:sp>
          <p:nvSpPr>
            <p:cNvPr id="10596" name="Google Shape;10596;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8"/>
          <p:cNvGrpSpPr/>
          <p:nvPr/>
        </p:nvGrpSpPr>
        <p:grpSpPr>
          <a:xfrm>
            <a:off x="8047661" y="1325637"/>
            <a:ext cx="278404" cy="355260"/>
            <a:chOff x="8047661" y="1501037"/>
            <a:chExt cx="278404" cy="355260"/>
          </a:xfrm>
        </p:grpSpPr>
        <p:sp>
          <p:nvSpPr>
            <p:cNvPr id="10604" name="Google Shape;10604;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68"/>
          <p:cNvGrpSpPr/>
          <p:nvPr/>
        </p:nvGrpSpPr>
        <p:grpSpPr>
          <a:xfrm>
            <a:off x="4903389" y="1324814"/>
            <a:ext cx="267854" cy="355735"/>
            <a:chOff x="4903389" y="1500214"/>
            <a:chExt cx="267854" cy="355735"/>
          </a:xfrm>
        </p:grpSpPr>
        <p:sp>
          <p:nvSpPr>
            <p:cNvPr id="10609" name="Google Shape;10609;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68"/>
          <p:cNvGrpSpPr/>
          <p:nvPr/>
        </p:nvGrpSpPr>
        <p:grpSpPr>
          <a:xfrm>
            <a:off x="7613518" y="1325954"/>
            <a:ext cx="264433" cy="353074"/>
            <a:chOff x="7613518" y="1501354"/>
            <a:chExt cx="264433" cy="353074"/>
          </a:xfrm>
        </p:grpSpPr>
        <p:sp>
          <p:nvSpPr>
            <p:cNvPr id="10615" name="Google Shape;10615;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1" name="Google Shape;10621;p68"/>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622" name="Google Shape;10622;p68"/>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6"/>
        <p:cNvGrpSpPr/>
        <p:nvPr/>
      </p:nvGrpSpPr>
      <p:grpSpPr>
        <a:xfrm>
          <a:off x="0" y="0"/>
          <a:ext cx="0" cy="0"/>
          <a:chOff x="0" y="0"/>
          <a:chExt cx="0" cy="0"/>
        </a:xfrm>
      </p:grpSpPr>
      <p:grpSp>
        <p:nvGrpSpPr>
          <p:cNvPr id="10627" name="Google Shape;10627;p69"/>
          <p:cNvGrpSpPr/>
          <p:nvPr/>
        </p:nvGrpSpPr>
        <p:grpSpPr>
          <a:xfrm>
            <a:off x="1757085" y="1325225"/>
            <a:ext cx="371069" cy="359396"/>
            <a:chOff x="1757085" y="1500675"/>
            <a:chExt cx="371069" cy="359396"/>
          </a:xfrm>
        </p:grpSpPr>
        <p:sp>
          <p:nvSpPr>
            <p:cNvPr id="10628" name="Google Shape;10628;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69"/>
          <p:cNvGrpSpPr/>
          <p:nvPr/>
        </p:nvGrpSpPr>
        <p:grpSpPr>
          <a:xfrm>
            <a:off x="2774209" y="1779241"/>
            <a:ext cx="116693" cy="374186"/>
            <a:chOff x="2774209" y="1954691"/>
            <a:chExt cx="116693" cy="374186"/>
          </a:xfrm>
        </p:grpSpPr>
        <p:sp>
          <p:nvSpPr>
            <p:cNvPr id="10658" name="Google Shape;10658;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69"/>
          <p:cNvGrpSpPr/>
          <p:nvPr/>
        </p:nvGrpSpPr>
        <p:grpSpPr>
          <a:xfrm>
            <a:off x="4017435" y="1324462"/>
            <a:ext cx="315092" cy="359397"/>
            <a:chOff x="4017435" y="1499912"/>
            <a:chExt cx="315092" cy="359397"/>
          </a:xfrm>
        </p:grpSpPr>
        <p:sp>
          <p:nvSpPr>
            <p:cNvPr id="10661" name="Google Shape;10661;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69"/>
          <p:cNvGrpSpPr/>
          <p:nvPr/>
        </p:nvGrpSpPr>
        <p:grpSpPr>
          <a:xfrm>
            <a:off x="3963652" y="1824309"/>
            <a:ext cx="374154" cy="284050"/>
            <a:chOff x="3963652" y="1999759"/>
            <a:chExt cx="374154" cy="284050"/>
          </a:xfrm>
        </p:grpSpPr>
        <p:sp>
          <p:nvSpPr>
            <p:cNvPr id="10664" name="Google Shape;10664;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69"/>
          <p:cNvGrpSpPr/>
          <p:nvPr/>
        </p:nvGrpSpPr>
        <p:grpSpPr>
          <a:xfrm>
            <a:off x="1777536" y="1839416"/>
            <a:ext cx="376444" cy="253772"/>
            <a:chOff x="1777536" y="2014866"/>
            <a:chExt cx="376444" cy="253772"/>
          </a:xfrm>
        </p:grpSpPr>
        <p:sp>
          <p:nvSpPr>
            <p:cNvPr id="10668" name="Google Shape;10668;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9"/>
          <p:cNvGrpSpPr/>
          <p:nvPr/>
        </p:nvGrpSpPr>
        <p:grpSpPr>
          <a:xfrm>
            <a:off x="1309875" y="1881876"/>
            <a:ext cx="374154" cy="169680"/>
            <a:chOff x="1309875" y="2057326"/>
            <a:chExt cx="374154" cy="169680"/>
          </a:xfrm>
        </p:grpSpPr>
        <p:sp>
          <p:nvSpPr>
            <p:cNvPr id="10674" name="Google Shape;10674;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69"/>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6" name="Google Shape;10686;p69"/>
          <p:cNvGrpSpPr/>
          <p:nvPr/>
        </p:nvGrpSpPr>
        <p:grpSpPr>
          <a:xfrm>
            <a:off x="2347450" y="1779114"/>
            <a:ext cx="113639" cy="373168"/>
            <a:chOff x="2347450" y="1954564"/>
            <a:chExt cx="113639" cy="373168"/>
          </a:xfrm>
        </p:grpSpPr>
        <p:sp>
          <p:nvSpPr>
            <p:cNvPr id="10687" name="Google Shape;10687;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9" name="Google Shape;10689;p69"/>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0" name="Google Shape;10690;p69"/>
          <p:cNvGrpSpPr/>
          <p:nvPr/>
        </p:nvGrpSpPr>
        <p:grpSpPr>
          <a:xfrm>
            <a:off x="3110102" y="1324430"/>
            <a:ext cx="330613" cy="358379"/>
            <a:chOff x="3110102" y="1499880"/>
            <a:chExt cx="330613" cy="358379"/>
          </a:xfrm>
        </p:grpSpPr>
        <p:sp>
          <p:nvSpPr>
            <p:cNvPr id="10691" name="Google Shape;10691;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8" name="Google Shape;10698;p69"/>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9" name="Google Shape;10699;p69"/>
          <p:cNvGrpSpPr/>
          <p:nvPr/>
        </p:nvGrpSpPr>
        <p:grpSpPr>
          <a:xfrm>
            <a:off x="3485575" y="1824309"/>
            <a:ext cx="373772" cy="284050"/>
            <a:chOff x="3531200" y="1999759"/>
            <a:chExt cx="373772" cy="284050"/>
          </a:xfrm>
        </p:grpSpPr>
        <p:sp>
          <p:nvSpPr>
            <p:cNvPr id="10700" name="Google Shape;10700;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69"/>
          <p:cNvGrpSpPr/>
          <p:nvPr/>
        </p:nvGrpSpPr>
        <p:grpSpPr>
          <a:xfrm>
            <a:off x="2667058" y="1324843"/>
            <a:ext cx="330231" cy="359015"/>
            <a:chOff x="2667058" y="1500293"/>
            <a:chExt cx="330231" cy="359015"/>
          </a:xfrm>
        </p:grpSpPr>
        <p:sp>
          <p:nvSpPr>
            <p:cNvPr id="10705" name="Google Shape;10705;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69"/>
          <p:cNvGrpSpPr/>
          <p:nvPr/>
        </p:nvGrpSpPr>
        <p:grpSpPr>
          <a:xfrm>
            <a:off x="3567553" y="1324462"/>
            <a:ext cx="320022" cy="359778"/>
            <a:chOff x="3567553" y="1499912"/>
            <a:chExt cx="320022" cy="359778"/>
          </a:xfrm>
        </p:grpSpPr>
        <p:sp>
          <p:nvSpPr>
            <p:cNvPr id="10724" name="Google Shape;10724;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69"/>
          <p:cNvGrpSpPr/>
          <p:nvPr/>
        </p:nvGrpSpPr>
        <p:grpSpPr>
          <a:xfrm>
            <a:off x="1309875" y="1324462"/>
            <a:ext cx="359015" cy="358633"/>
            <a:chOff x="1309875" y="1499912"/>
            <a:chExt cx="359015" cy="358633"/>
          </a:xfrm>
        </p:grpSpPr>
        <p:sp>
          <p:nvSpPr>
            <p:cNvPr id="10731" name="Google Shape;10731;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69"/>
          <p:cNvGrpSpPr/>
          <p:nvPr/>
        </p:nvGrpSpPr>
        <p:grpSpPr>
          <a:xfrm>
            <a:off x="2219466" y="1324843"/>
            <a:ext cx="330613" cy="359015"/>
            <a:chOff x="2219466" y="1500293"/>
            <a:chExt cx="330613" cy="359015"/>
          </a:xfrm>
        </p:grpSpPr>
        <p:sp>
          <p:nvSpPr>
            <p:cNvPr id="10741" name="Google Shape;10741;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69"/>
          <p:cNvGrpSpPr/>
          <p:nvPr/>
        </p:nvGrpSpPr>
        <p:grpSpPr>
          <a:xfrm>
            <a:off x="5343544" y="1333908"/>
            <a:ext cx="244676" cy="351095"/>
            <a:chOff x="5343544" y="1509358"/>
            <a:chExt cx="244676" cy="351095"/>
          </a:xfrm>
        </p:grpSpPr>
        <p:sp>
          <p:nvSpPr>
            <p:cNvPr id="10744" name="Google Shape;10744;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69"/>
          <p:cNvGrpSpPr/>
          <p:nvPr/>
        </p:nvGrpSpPr>
        <p:grpSpPr>
          <a:xfrm>
            <a:off x="4882340" y="1333908"/>
            <a:ext cx="246171" cy="351095"/>
            <a:chOff x="4882340" y="1509358"/>
            <a:chExt cx="246171" cy="351095"/>
          </a:xfrm>
        </p:grpSpPr>
        <p:sp>
          <p:nvSpPr>
            <p:cNvPr id="10748" name="Google Shape;10748;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69"/>
          <p:cNvGrpSpPr/>
          <p:nvPr/>
        </p:nvGrpSpPr>
        <p:grpSpPr>
          <a:xfrm>
            <a:off x="6273204" y="1333558"/>
            <a:ext cx="236343" cy="351445"/>
            <a:chOff x="6273204" y="1509008"/>
            <a:chExt cx="236343" cy="351445"/>
          </a:xfrm>
        </p:grpSpPr>
        <p:sp>
          <p:nvSpPr>
            <p:cNvPr id="10754" name="Google Shape;10754;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6" name="Google Shape;10756;p69"/>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7" name="Google Shape;10757;p69"/>
          <p:cNvGrpSpPr/>
          <p:nvPr/>
        </p:nvGrpSpPr>
        <p:grpSpPr>
          <a:xfrm>
            <a:off x="7219530" y="1332794"/>
            <a:ext cx="191625" cy="352209"/>
            <a:chOff x="7219530" y="1508244"/>
            <a:chExt cx="191625" cy="352209"/>
          </a:xfrm>
        </p:grpSpPr>
        <p:sp>
          <p:nvSpPr>
            <p:cNvPr id="10758" name="Google Shape;10758;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69"/>
          <p:cNvGrpSpPr/>
          <p:nvPr/>
        </p:nvGrpSpPr>
        <p:grpSpPr>
          <a:xfrm>
            <a:off x="7699309" y="1333176"/>
            <a:ext cx="154922" cy="351827"/>
            <a:chOff x="7699309" y="1508626"/>
            <a:chExt cx="154922" cy="351827"/>
          </a:xfrm>
        </p:grpSpPr>
        <p:sp>
          <p:nvSpPr>
            <p:cNvPr id="10761" name="Google Shape;10761;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9"/>
          <p:cNvGrpSpPr/>
          <p:nvPr/>
        </p:nvGrpSpPr>
        <p:grpSpPr>
          <a:xfrm>
            <a:off x="8161690" y="1333558"/>
            <a:ext cx="153396" cy="351064"/>
            <a:chOff x="8161690" y="1509008"/>
            <a:chExt cx="153396" cy="351064"/>
          </a:xfrm>
        </p:grpSpPr>
        <p:sp>
          <p:nvSpPr>
            <p:cNvPr id="10769" name="Google Shape;10769;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69"/>
          <p:cNvGrpSpPr/>
          <p:nvPr/>
        </p:nvGrpSpPr>
        <p:grpSpPr>
          <a:xfrm>
            <a:off x="6746940" y="1333431"/>
            <a:ext cx="213221" cy="352304"/>
            <a:chOff x="6746940" y="1508881"/>
            <a:chExt cx="213221" cy="352304"/>
          </a:xfrm>
        </p:grpSpPr>
        <p:sp>
          <p:nvSpPr>
            <p:cNvPr id="10774" name="Google Shape;10774;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69"/>
          <p:cNvGrpSpPr/>
          <p:nvPr/>
        </p:nvGrpSpPr>
        <p:grpSpPr>
          <a:xfrm>
            <a:off x="5770336" y="1832165"/>
            <a:ext cx="350682" cy="292097"/>
            <a:chOff x="5770336" y="2007615"/>
            <a:chExt cx="350682" cy="292097"/>
          </a:xfrm>
        </p:grpSpPr>
        <p:sp>
          <p:nvSpPr>
            <p:cNvPr id="10779" name="Google Shape;10779;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69"/>
          <p:cNvGrpSpPr/>
          <p:nvPr/>
        </p:nvGrpSpPr>
        <p:grpSpPr>
          <a:xfrm>
            <a:off x="5326878" y="1804908"/>
            <a:ext cx="350332" cy="346229"/>
            <a:chOff x="5326878" y="1980358"/>
            <a:chExt cx="350332" cy="346229"/>
          </a:xfrm>
        </p:grpSpPr>
        <p:sp>
          <p:nvSpPr>
            <p:cNvPr id="10784" name="Google Shape;10784;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8" name="Google Shape;10788;p69"/>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9" name="Google Shape;10789;p69"/>
          <p:cNvGrpSpPr/>
          <p:nvPr/>
        </p:nvGrpSpPr>
        <p:grpSpPr>
          <a:xfrm>
            <a:off x="4883835" y="1817121"/>
            <a:ext cx="350300" cy="323043"/>
            <a:chOff x="4883835" y="1992571"/>
            <a:chExt cx="350300" cy="323043"/>
          </a:xfrm>
        </p:grpSpPr>
        <p:sp>
          <p:nvSpPr>
            <p:cNvPr id="10790" name="Google Shape;10790;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69"/>
          <p:cNvGrpSpPr/>
          <p:nvPr/>
        </p:nvGrpSpPr>
        <p:grpSpPr>
          <a:xfrm>
            <a:off x="7548967" y="1803477"/>
            <a:ext cx="333285" cy="349950"/>
            <a:chOff x="7548967" y="1978927"/>
            <a:chExt cx="333285" cy="349950"/>
          </a:xfrm>
        </p:grpSpPr>
        <p:sp>
          <p:nvSpPr>
            <p:cNvPr id="10797" name="Google Shape;10797;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9"/>
          <p:cNvGrpSpPr/>
          <p:nvPr/>
        </p:nvGrpSpPr>
        <p:grpSpPr>
          <a:xfrm>
            <a:off x="6214142" y="1803477"/>
            <a:ext cx="346515" cy="350300"/>
            <a:chOff x="6214142" y="1978927"/>
            <a:chExt cx="346515" cy="350300"/>
          </a:xfrm>
        </p:grpSpPr>
        <p:sp>
          <p:nvSpPr>
            <p:cNvPr id="10805" name="Google Shape;10805;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9"/>
          <p:cNvGrpSpPr/>
          <p:nvPr/>
        </p:nvGrpSpPr>
        <p:grpSpPr>
          <a:xfrm>
            <a:off x="7105923" y="1803095"/>
            <a:ext cx="333285" cy="350682"/>
            <a:chOff x="7105923" y="1978545"/>
            <a:chExt cx="333285" cy="350682"/>
          </a:xfrm>
        </p:grpSpPr>
        <p:sp>
          <p:nvSpPr>
            <p:cNvPr id="10808" name="Google Shape;10808;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5" name="Google Shape;10815;p69"/>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9"/>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7" name="Google Shape;10817;p69"/>
          <p:cNvGrpSpPr/>
          <p:nvPr/>
        </p:nvGrpSpPr>
        <p:grpSpPr>
          <a:xfrm>
            <a:off x="3616406" y="2246902"/>
            <a:ext cx="203393" cy="351827"/>
            <a:chOff x="3616406" y="2422352"/>
            <a:chExt cx="203393" cy="351827"/>
          </a:xfrm>
        </p:grpSpPr>
        <p:sp>
          <p:nvSpPr>
            <p:cNvPr id="10818" name="Google Shape;10818;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69"/>
          <p:cNvGrpSpPr/>
          <p:nvPr/>
        </p:nvGrpSpPr>
        <p:grpSpPr>
          <a:xfrm>
            <a:off x="878187" y="2246520"/>
            <a:ext cx="272696" cy="351827"/>
            <a:chOff x="913012" y="2421970"/>
            <a:chExt cx="272696" cy="351827"/>
          </a:xfrm>
        </p:grpSpPr>
        <p:sp>
          <p:nvSpPr>
            <p:cNvPr id="10821" name="Google Shape;10821;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69"/>
          <p:cNvGrpSpPr/>
          <p:nvPr/>
        </p:nvGrpSpPr>
        <p:grpSpPr>
          <a:xfrm>
            <a:off x="2274743" y="2246902"/>
            <a:ext cx="255649" cy="351445"/>
            <a:chOff x="2274743" y="2422352"/>
            <a:chExt cx="255649" cy="351445"/>
          </a:xfrm>
        </p:grpSpPr>
        <p:sp>
          <p:nvSpPr>
            <p:cNvPr id="10826" name="Google Shape;10826;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69"/>
          <p:cNvGrpSpPr/>
          <p:nvPr/>
        </p:nvGrpSpPr>
        <p:grpSpPr>
          <a:xfrm>
            <a:off x="2708723" y="2245789"/>
            <a:ext cx="246552" cy="352558"/>
            <a:chOff x="2708723" y="2421239"/>
            <a:chExt cx="246552" cy="352558"/>
          </a:xfrm>
        </p:grpSpPr>
        <p:sp>
          <p:nvSpPr>
            <p:cNvPr id="10830" name="Google Shape;10830;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69"/>
          <p:cNvGrpSpPr/>
          <p:nvPr/>
        </p:nvGrpSpPr>
        <p:grpSpPr>
          <a:xfrm>
            <a:off x="1835485" y="2246902"/>
            <a:ext cx="259433" cy="350714"/>
            <a:chOff x="1835485" y="2422352"/>
            <a:chExt cx="259433" cy="350714"/>
          </a:xfrm>
        </p:grpSpPr>
        <p:sp>
          <p:nvSpPr>
            <p:cNvPr id="10833" name="Google Shape;10833;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9"/>
          <p:cNvGrpSpPr/>
          <p:nvPr/>
        </p:nvGrpSpPr>
        <p:grpSpPr>
          <a:xfrm>
            <a:off x="3150240" y="2246902"/>
            <a:ext cx="212489" cy="351445"/>
            <a:chOff x="3150240" y="2422352"/>
            <a:chExt cx="212489" cy="351445"/>
          </a:xfrm>
        </p:grpSpPr>
        <p:sp>
          <p:nvSpPr>
            <p:cNvPr id="10841" name="Google Shape;10841;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69"/>
          <p:cNvGrpSpPr/>
          <p:nvPr/>
        </p:nvGrpSpPr>
        <p:grpSpPr>
          <a:xfrm>
            <a:off x="1367060" y="2246679"/>
            <a:ext cx="269261" cy="352050"/>
            <a:chOff x="1367060" y="2422129"/>
            <a:chExt cx="269261" cy="352050"/>
          </a:xfrm>
        </p:grpSpPr>
        <p:sp>
          <p:nvSpPr>
            <p:cNvPr id="10844" name="Google Shape;10844;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8" name="Google Shape;10858;p69"/>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9" name="Google Shape;10859;p69"/>
          <p:cNvGrpSpPr/>
          <p:nvPr/>
        </p:nvGrpSpPr>
        <p:grpSpPr>
          <a:xfrm>
            <a:off x="4882690" y="2249955"/>
            <a:ext cx="274573" cy="350682"/>
            <a:chOff x="4882690" y="2425405"/>
            <a:chExt cx="274573" cy="350682"/>
          </a:xfrm>
        </p:grpSpPr>
        <p:sp>
          <p:nvSpPr>
            <p:cNvPr id="10860" name="Google Shape;10860;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69"/>
          <p:cNvGrpSpPr/>
          <p:nvPr/>
        </p:nvGrpSpPr>
        <p:grpSpPr>
          <a:xfrm>
            <a:off x="6627639" y="2268434"/>
            <a:ext cx="355993" cy="313247"/>
            <a:chOff x="6627639" y="2443884"/>
            <a:chExt cx="355993" cy="313247"/>
          </a:xfrm>
        </p:grpSpPr>
        <p:sp>
          <p:nvSpPr>
            <p:cNvPr id="10863" name="Google Shape;10863;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69"/>
          <p:cNvGrpSpPr/>
          <p:nvPr/>
        </p:nvGrpSpPr>
        <p:grpSpPr>
          <a:xfrm>
            <a:off x="6183451" y="2286690"/>
            <a:ext cx="351445" cy="277976"/>
            <a:chOff x="6183451" y="2462140"/>
            <a:chExt cx="351445" cy="277976"/>
          </a:xfrm>
        </p:grpSpPr>
        <p:sp>
          <p:nvSpPr>
            <p:cNvPr id="10867" name="Google Shape;10867;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69"/>
          <p:cNvGrpSpPr/>
          <p:nvPr/>
        </p:nvGrpSpPr>
        <p:grpSpPr>
          <a:xfrm>
            <a:off x="5735477" y="2254408"/>
            <a:ext cx="353354" cy="341299"/>
            <a:chOff x="5735477" y="2429858"/>
            <a:chExt cx="353354" cy="341299"/>
          </a:xfrm>
        </p:grpSpPr>
        <p:sp>
          <p:nvSpPr>
            <p:cNvPr id="10875" name="Google Shape;10875;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69"/>
          <p:cNvGrpSpPr/>
          <p:nvPr/>
        </p:nvGrpSpPr>
        <p:grpSpPr>
          <a:xfrm>
            <a:off x="5243735" y="2271523"/>
            <a:ext cx="405255" cy="275499"/>
            <a:chOff x="5283337" y="2478774"/>
            <a:chExt cx="358633" cy="243913"/>
          </a:xfrm>
        </p:grpSpPr>
        <p:sp>
          <p:nvSpPr>
            <p:cNvPr id="10882" name="Google Shape;10882;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69"/>
          <p:cNvGrpSpPr/>
          <p:nvPr/>
        </p:nvGrpSpPr>
        <p:grpSpPr>
          <a:xfrm>
            <a:off x="7964753" y="2295373"/>
            <a:ext cx="362068" cy="258670"/>
            <a:chOff x="7964753" y="2470823"/>
            <a:chExt cx="362068" cy="258670"/>
          </a:xfrm>
        </p:grpSpPr>
        <p:sp>
          <p:nvSpPr>
            <p:cNvPr id="10900" name="Google Shape;10900;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69"/>
          <p:cNvGrpSpPr/>
          <p:nvPr/>
        </p:nvGrpSpPr>
        <p:grpSpPr>
          <a:xfrm>
            <a:off x="7524349" y="2280997"/>
            <a:ext cx="350332" cy="288948"/>
            <a:chOff x="7524349" y="2456447"/>
            <a:chExt cx="350332" cy="288948"/>
          </a:xfrm>
        </p:grpSpPr>
        <p:sp>
          <p:nvSpPr>
            <p:cNvPr id="10910" name="Google Shape;10910;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9"/>
          <p:cNvGrpSpPr/>
          <p:nvPr/>
        </p:nvGrpSpPr>
        <p:grpSpPr>
          <a:xfrm>
            <a:off x="3972749" y="2718761"/>
            <a:ext cx="355230" cy="356725"/>
            <a:chOff x="3972749" y="2894211"/>
            <a:chExt cx="355230" cy="356725"/>
          </a:xfrm>
        </p:grpSpPr>
        <p:sp>
          <p:nvSpPr>
            <p:cNvPr id="10916" name="Google Shape;10916;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69"/>
          <p:cNvGrpSpPr/>
          <p:nvPr/>
        </p:nvGrpSpPr>
        <p:grpSpPr>
          <a:xfrm>
            <a:off x="3527797" y="2743346"/>
            <a:ext cx="355993" cy="307904"/>
            <a:chOff x="3527797" y="2918796"/>
            <a:chExt cx="355993" cy="307904"/>
          </a:xfrm>
        </p:grpSpPr>
        <p:sp>
          <p:nvSpPr>
            <p:cNvPr id="10922" name="Google Shape;10922;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9"/>
          <p:cNvGrpSpPr/>
          <p:nvPr/>
        </p:nvGrpSpPr>
        <p:grpSpPr>
          <a:xfrm>
            <a:off x="3082845" y="2745509"/>
            <a:ext cx="356375" cy="302338"/>
            <a:chOff x="3082845" y="2920959"/>
            <a:chExt cx="356375" cy="302338"/>
          </a:xfrm>
        </p:grpSpPr>
        <p:sp>
          <p:nvSpPr>
            <p:cNvPr id="10933" name="Google Shape;10933;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9"/>
          <p:cNvGrpSpPr/>
          <p:nvPr/>
        </p:nvGrpSpPr>
        <p:grpSpPr>
          <a:xfrm>
            <a:off x="2639038" y="2719492"/>
            <a:ext cx="355612" cy="355612"/>
            <a:chOff x="2639038" y="2894942"/>
            <a:chExt cx="355612" cy="355612"/>
          </a:xfrm>
        </p:grpSpPr>
        <p:sp>
          <p:nvSpPr>
            <p:cNvPr id="10936" name="Google Shape;10936;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9"/>
          <p:cNvGrpSpPr/>
          <p:nvPr/>
        </p:nvGrpSpPr>
        <p:grpSpPr>
          <a:xfrm>
            <a:off x="2194468" y="2763415"/>
            <a:ext cx="355993" cy="267766"/>
            <a:chOff x="2194468" y="2938865"/>
            <a:chExt cx="355993" cy="267766"/>
          </a:xfrm>
        </p:grpSpPr>
        <p:sp>
          <p:nvSpPr>
            <p:cNvPr id="10939" name="Google Shape;10939;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9"/>
          <p:cNvGrpSpPr/>
          <p:nvPr/>
        </p:nvGrpSpPr>
        <p:grpSpPr>
          <a:xfrm>
            <a:off x="1749897" y="2719111"/>
            <a:ext cx="355993" cy="355612"/>
            <a:chOff x="1749897" y="2894561"/>
            <a:chExt cx="355993" cy="355612"/>
          </a:xfrm>
        </p:grpSpPr>
        <p:sp>
          <p:nvSpPr>
            <p:cNvPr id="10960" name="Google Shape;10960;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69"/>
          <p:cNvGrpSpPr/>
          <p:nvPr/>
        </p:nvGrpSpPr>
        <p:grpSpPr>
          <a:xfrm>
            <a:off x="1305327" y="2718761"/>
            <a:ext cx="357520" cy="357488"/>
            <a:chOff x="1305327" y="2894211"/>
            <a:chExt cx="357520" cy="357488"/>
          </a:xfrm>
        </p:grpSpPr>
        <p:sp>
          <p:nvSpPr>
            <p:cNvPr id="10972" name="Google Shape;10972;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69"/>
          <p:cNvGrpSpPr/>
          <p:nvPr/>
        </p:nvGrpSpPr>
        <p:grpSpPr>
          <a:xfrm>
            <a:off x="853950" y="2719270"/>
            <a:ext cx="364104" cy="353290"/>
            <a:chOff x="853950" y="2894720"/>
            <a:chExt cx="364104" cy="353290"/>
          </a:xfrm>
        </p:grpSpPr>
        <p:sp>
          <p:nvSpPr>
            <p:cNvPr id="10978" name="Google Shape;10978;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69"/>
          <p:cNvGrpSpPr/>
          <p:nvPr/>
        </p:nvGrpSpPr>
        <p:grpSpPr>
          <a:xfrm>
            <a:off x="7066548" y="2737144"/>
            <a:ext cx="352209" cy="334938"/>
            <a:chOff x="7066548" y="2912594"/>
            <a:chExt cx="352209" cy="334938"/>
          </a:xfrm>
        </p:grpSpPr>
        <p:sp>
          <p:nvSpPr>
            <p:cNvPr id="10986" name="Google Shape;10986;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2" name="Google Shape;10992;p69"/>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9"/>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4" name="Google Shape;10994;p69"/>
          <p:cNvGrpSpPr/>
          <p:nvPr/>
        </p:nvGrpSpPr>
        <p:grpSpPr>
          <a:xfrm>
            <a:off x="7541397" y="2729352"/>
            <a:ext cx="318495" cy="352209"/>
            <a:chOff x="7541397" y="2904802"/>
            <a:chExt cx="318495" cy="352209"/>
          </a:xfrm>
        </p:grpSpPr>
        <p:sp>
          <p:nvSpPr>
            <p:cNvPr id="10995" name="Google Shape;10995;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9"/>
          <p:cNvGrpSpPr/>
          <p:nvPr/>
        </p:nvGrpSpPr>
        <p:grpSpPr>
          <a:xfrm>
            <a:off x="8003015" y="2728589"/>
            <a:ext cx="306759" cy="351445"/>
            <a:chOff x="8003015" y="2904039"/>
            <a:chExt cx="306759" cy="351445"/>
          </a:xfrm>
        </p:grpSpPr>
        <p:sp>
          <p:nvSpPr>
            <p:cNvPr id="10998" name="Google Shape;10998;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69"/>
          <p:cNvGrpSpPr/>
          <p:nvPr/>
        </p:nvGrpSpPr>
        <p:grpSpPr>
          <a:xfrm>
            <a:off x="5687770" y="2710046"/>
            <a:ext cx="369638" cy="369606"/>
            <a:chOff x="5687770" y="2885496"/>
            <a:chExt cx="369638" cy="369606"/>
          </a:xfrm>
        </p:grpSpPr>
        <p:sp>
          <p:nvSpPr>
            <p:cNvPr id="11005" name="Google Shape;11005;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69"/>
          <p:cNvGrpSpPr/>
          <p:nvPr/>
        </p:nvGrpSpPr>
        <p:grpSpPr>
          <a:xfrm>
            <a:off x="4881958" y="2729352"/>
            <a:ext cx="156417" cy="349537"/>
            <a:chOff x="4881958" y="2904802"/>
            <a:chExt cx="156417" cy="349537"/>
          </a:xfrm>
        </p:grpSpPr>
        <p:sp>
          <p:nvSpPr>
            <p:cNvPr id="11016" name="Google Shape;11016;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69"/>
          <p:cNvGrpSpPr/>
          <p:nvPr/>
        </p:nvGrpSpPr>
        <p:grpSpPr>
          <a:xfrm>
            <a:off x="5230318" y="2711064"/>
            <a:ext cx="371133" cy="367443"/>
            <a:chOff x="5230318" y="2886514"/>
            <a:chExt cx="371133" cy="367443"/>
          </a:xfrm>
        </p:grpSpPr>
        <p:sp>
          <p:nvSpPr>
            <p:cNvPr id="11024" name="Google Shape;11024;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69"/>
          <p:cNvGrpSpPr/>
          <p:nvPr/>
        </p:nvGrpSpPr>
        <p:grpSpPr>
          <a:xfrm>
            <a:off x="5748358" y="3259128"/>
            <a:ext cx="352590" cy="182561"/>
            <a:chOff x="5748358" y="3434578"/>
            <a:chExt cx="352590" cy="182561"/>
          </a:xfrm>
        </p:grpSpPr>
        <p:sp>
          <p:nvSpPr>
            <p:cNvPr id="11034" name="Google Shape;11034;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69"/>
          <p:cNvGrpSpPr/>
          <p:nvPr/>
        </p:nvGrpSpPr>
        <p:grpSpPr>
          <a:xfrm>
            <a:off x="862283" y="4099321"/>
            <a:ext cx="341204" cy="359301"/>
            <a:chOff x="862283" y="4274771"/>
            <a:chExt cx="341204" cy="359301"/>
          </a:xfrm>
        </p:grpSpPr>
        <p:sp>
          <p:nvSpPr>
            <p:cNvPr id="11041" name="Google Shape;11041;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69"/>
          <p:cNvGrpSpPr/>
          <p:nvPr/>
        </p:nvGrpSpPr>
        <p:grpSpPr>
          <a:xfrm>
            <a:off x="1396957" y="4111915"/>
            <a:ext cx="301861" cy="332871"/>
            <a:chOff x="1396957" y="4287365"/>
            <a:chExt cx="301861" cy="332871"/>
          </a:xfrm>
        </p:grpSpPr>
        <p:sp>
          <p:nvSpPr>
            <p:cNvPr id="11045" name="Google Shape;11045;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69"/>
          <p:cNvGrpSpPr/>
          <p:nvPr/>
        </p:nvGrpSpPr>
        <p:grpSpPr>
          <a:xfrm>
            <a:off x="1865381" y="4102056"/>
            <a:ext cx="396131" cy="355612"/>
            <a:chOff x="1865381" y="4277506"/>
            <a:chExt cx="396131" cy="355612"/>
          </a:xfrm>
        </p:grpSpPr>
        <p:sp>
          <p:nvSpPr>
            <p:cNvPr id="11061" name="Google Shape;11061;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69"/>
          <p:cNvGrpSpPr/>
          <p:nvPr/>
        </p:nvGrpSpPr>
        <p:grpSpPr>
          <a:xfrm>
            <a:off x="2411823" y="4128549"/>
            <a:ext cx="334398" cy="299953"/>
            <a:chOff x="2411823" y="4303999"/>
            <a:chExt cx="334398" cy="299953"/>
          </a:xfrm>
        </p:grpSpPr>
        <p:sp>
          <p:nvSpPr>
            <p:cNvPr id="11068" name="Google Shape;11068;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9"/>
          <p:cNvGrpSpPr/>
          <p:nvPr/>
        </p:nvGrpSpPr>
        <p:grpSpPr>
          <a:xfrm>
            <a:off x="2903337" y="4103582"/>
            <a:ext cx="382519" cy="350682"/>
            <a:chOff x="2903337" y="4279032"/>
            <a:chExt cx="382519" cy="350682"/>
          </a:xfrm>
        </p:grpSpPr>
        <p:sp>
          <p:nvSpPr>
            <p:cNvPr id="11076" name="Google Shape;11076;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9"/>
          <p:cNvGrpSpPr/>
          <p:nvPr/>
        </p:nvGrpSpPr>
        <p:grpSpPr>
          <a:xfrm>
            <a:off x="3933342" y="4140317"/>
            <a:ext cx="383632" cy="276449"/>
            <a:chOff x="3933342" y="4315767"/>
            <a:chExt cx="383632" cy="276449"/>
          </a:xfrm>
        </p:grpSpPr>
        <p:sp>
          <p:nvSpPr>
            <p:cNvPr id="11092" name="Google Shape;11092;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69"/>
          <p:cNvGrpSpPr/>
          <p:nvPr/>
        </p:nvGrpSpPr>
        <p:grpSpPr>
          <a:xfrm>
            <a:off x="3441065" y="4127055"/>
            <a:ext cx="337069" cy="302593"/>
            <a:chOff x="3441065" y="4302505"/>
            <a:chExt cx="337069" cy="302593"/>
          </a:xfrm>
        </p:grpSpPr>
        <p:sp>
          <p:nvSpPr>
            <p:cNvPr id="11099" name="Google Shape;11099;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9"/>
          <p:cNvGrpSpPr/>
          <p:nvPr/>
        </p:nvGrpSpPr>
        <p:grpSpPr>
          <a:xfrm>
            <a:off x="3532345" y="3187185"/>
            <a:ext cx="339328" cy="336274"/>
            <a:chOff x="3532345" y="3362635"/>
            <a:chExt cx="339328" cy="336274"/>
          </a:xfrm>
        </p:grpSpPr>
        <p:sp>
          <p:nvSpPr>
            <p:cNvPr id="11113" name="Google Shape;11113;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8" name="Google Shape;11118;p69"/>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9" name="Google Shape;11119;p69"/>
          <p:cNvGrpSpPr/>
          <p:nvPr/>
        </p:nvGrpSpPr>
        <p:grpSpPr>
          <a:xfrm>
            <a:off x="1883955" y="3633250"/>
            <a:ext cx="162873" cy="351445"/>
            <a:chOff x="1883955" y="3808700"/>
            <a:chExt cx="162873" cy="351445"/>
          </a:xfrm>
        </p:grpSpPr>
        <p:sp>
          <p:nvSpPr>
            <p:cNvPr id="11120" name="Google Shape;11120;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69"/>
          <p:cNvGrpSpPr/>
          <p:nvPr/>
        </p:nvGrpSpPr>
        <p:grpSpPr>
          <a:xfrm>
            <a:off x="939156" y="3633759"/>
            <a:ext cx="192007" cy="351318"/>
            <a:chOff x="939156" y="3809209"/>
            <a:chExt cx="192007" cy="351318"/>
          </a:xfrm>
        </p:grpSpPr>
        <p:sp>
          <p:nvSpPr>
            <p:cNvPr id="11123" name="Google Shape;11123;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69"/>
          <p:cNvGrpSpPr/>
          <p:nvPr/>
        </p:nvGrpSpPr>
        <p:grpSpPr>
          <a:xfrm>
            <a:off x="2306167" y="3634395"/>
            <a:ext cx="193915" cy="349155"/>
            <a:chOff x="2306167" y="3809845"/>
            <a:chExt cx="193915" cy="349155"/>
          </a:xfrm>
        </p:grpSpPr>
        <p:sp>
          <p:nvSpPr>
            <p:cNvPr id="11126" name="Google Shape;11126;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9"/>
          <p:cNvGrpSpPr/>
          <p:nvPr/>
        </p:nvGrpSpPr>
        <p:grpSpPr>
          <a:xfrm>
            <a:off x="1323901" y="3631723"/>
            <a:ext cx="356343" cy="356757"/>
            <a:chOff x="1323901" y="3807173"/>
            <a:chExt cx="356343" cy="356757"/>
          </a:xfrm>
        </p:grpSpPr>
        <p:sp>
          <p:nvSpPr>
            <p:cNvPr id="11134" name="Google Shape;11134;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8" name="Google Shape;11158;p69"/>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9" name="Google Shape;11159;p69"/>
          <p:cNvGrpSpPr/>
          <p:nvPr/>
        </p:nvGrpSpPr>
        <p:grpSpPr>
          <a:xfrm>
            <a:off x="859262" y="3178470"/>
            <a:ext cx="306759" cy="351445"/>
            <a:chOff x="859262" y="3353920"/>
            <a:chExt cx="306759" cy="351445"/>
          </a:xfrm>
        </p:grpSpPr>
        <p:sp>
          <p:nvSpPr>
            <p:cNvPr id="11160" name="Google Shape;11160;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5" name="Google Shape;11165;p69"/>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6" name="Google Shape;11166;p69"/>
          <p:cNvGrpSpPr/>
          <p:nvPr/>
        </p:nvGrpSpPr>
        <p:grpSpPr>
          <a:xfrm>
            <a:off x="3967437" y="3661652"/>
            <a:ext cx="364708" cy="295405"/>
            <a:chOff x="3967437" y="3837102"/>
            <a:chExt cx="364708" cy="295405"/>
          </a:xfrm>
        </p:grpSpPr>
        <p:sp>
          <p:nvSpPr>
            <p:cNvPr id="11167" name="Google Shape;11167;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2" name="Google Shape;11172;p69"/>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9"/>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9"/>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5" name="Google Shape;11175;p69"/>
          <p:cNvGrpSpPr/>
          <p:nvPr/>
        </p:nvGrpSpPr>
        <p:grpSpPr>
          <a:xfrm>
            <a:off x="5811827" y="3631001"/>
            <a:ext cx="283743" cy="308444"/>
            <a:chOff x="5964227" y="3858701"/>
            <a:chExt cx="283743" cy="308444"/>
          </a:xfrm>
        </p:grpSpPr>
        <p:sp>
          <p:nvSpPr>
            <p:cNvPr id="11176" name="Google Shape;11176;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69"/>
          <p:cNvGrpSpPr/>
          <p:nvPr/>
        </p:nvGrpSpPr>
        <p:grpSpPr>
          <a:xfrm>
            <a:off x="6243508" y="3697623"/>
            <a:ext cx="320372" cy="213602"/>
            <a:chOff x="6395908" y="3873073"/>
            <a:chExt cx="320372" cy="213602"/>
          </a:xfrm>
        </p:grpSpPr>
        <p:sp>
          <p:nvSpPr>
            <p:cNvPr id="11181" name="Google Shape;11181;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69"/>
          <p:cNvGrpSpPr/>
          <p:nvPr/>
        </p:nvGrpSpPr>
        <p:grpSpPr>
          <a:xfrm>
            <a:off x="7262890" y="3627366"/>
            <a:ext cx="357138" cy="352018"/>
            <a:chOff x="7415290" y="3802816"/>
            <a:chExt cx="357138" cy="352018"/>
          </a:xfrm>
        </p:grpSpPr>
        <p:sp>
          <p:nvSpPr>
            <p:cNvPr id="11192" name="Google Shape;11192;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69"/>
          <p:cNvGrpSpPr/>
          <p:nvPr/>
        </p:nvGrpSpPr>
        <p:grpSpPr>
          <a:xfrm>
            <a:off x="6737312" y="3657963"/>
            <a:ext cx="355230" cy="293401"/>
            <a:chOff x="6889712" y="3833413"/>
            <a:chExt cx="355230" cy="293401"/>
          </a:xfrm>
        </p:grpSpPr>
        <p:sp>
          <p:nvSpPr>
            <p:cNvPr id="11201" name="Google Shape;11201;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69"/>
          <p:cNvGrpSpPr/>
          <p:nvPr/>
        </p:nvGrpSpPr>
        <p:grpSpPr>
          <a:xfrm>
            <a:off x="7707152" y="3660420"/>
            <a:ext cx="282318" cy="337168"/>
            <a:chOff x="1635875" y="237775"/>
            <a:chExt cx="4370250" cy="5219325"/>
          </a:xfrm>
        </p:grpSpPr>
        <p:sp>
          <p:nvSpPr>
            <p:cNvPr id="11207" name="Google Shape;11207;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69"/>
          <p:cNvGrpSpPr/>
          <p:nvPr/>
        </p:nvGrpSpPr>
        <p:grpSpPr>
          <a:xfrm>
            <a:off x="3103963" y="3185690"/>
            <a:ext cx="297886" cy="337578"/>
            <a:chOff x="3103963" y="3361140"/>
            <a:chExt cx="297886" cy="337578"/>
          </a:xfrm>
        </p:grpSpPr>
        <p:sp>
          <p:nvSpPr>
            <p:cNvPr id="11210" name="Google Shape;11210;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69"/>
          <p:cNvGrpSpPr/>
          <p:nvPr/>
        </p:nvGrpSpPr>
        <p:grpSpPr>
          <a:xfrm>
            <a:off x="2667821" y="3185658"/>
            <a:ext cx="273046" cy="337801"/>
            <a:chOff x="2667821" y="3361108"/>
            <a:chExt cx="273046" cy="337801"/>
          </a:xfrm>
        </p:grpSpPr>
        <p:sp>
          <p:nvSpPr>
            <p:cNvPr id="11235" name="Google Shape;11235;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69"/>
          <p:cNvGrpSpPr/>
          <p:nvPr/>
        </p:nvGrpSpPr>
        <p:grpSpPr>
          <a:xfrm>
            <a:off x="2212469" y="3184863"/>
            <a:ext cx="282715" cy="338660"/>
            <a:chOff x="2212469" y="3360313"/>
            <a:chExt cx="282715" cy="338660"/>
          </a:xfrm>
        </p:grpSpPr>
        <p:sp>
          <p:nvSpPr>
            <p:cNvPr id="11255" name="Google Shape;11255;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9"/>
          <p:cNvGrpSpPr/>
          <p:nvPr/>
        </p:nvGrpSpPr>
        <p:grpSpPr>
          <a:xfrm>
            <a:off x="1768821" y="3185658"/>
            <a:ext cx="278739" cy="339073"/>
            <a:chOff x="1768821" y="3361108"/>
            <a:chExt cx="278739" cy="339073"/>
          </a:xfrm>
        </p:grpSpPr>
        <p:sp>
          <p:nvSpPr>
            <p:cNvPr id="11259" name="Google Shape;11259;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69"/>
          <p:cNvGrpSpPr/>
          <p:nvPr/>
        </p:nvGrpSpPr>
        <p:grpSpPr>
          <a:xfrm>
            <a:off x="5337883" y="3161423"/>
            <a:ext cx="307141" cy="376826"/>
            <a:chOff x="5337883" y="3336873"/>
            <a:chExt cx="307141" cy="376826"/>
          </a:xfrm>
        </p:grpSpPr>
        <p:sp>
          <p:nvSpPr>
            <p:cNvPr id="11271" name="Google Shape;11271;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69"/>
          <p:cNvGrpSpPr/>
          <p:nvPr/>
        </p:nvGrpSpPr>
        <p:grpSpPr>
          <a:xfrm>
            <a:off x="4883835" y="3161805"/>
            <a:ext cx="323425" cy="377557"/>
            <a:chOff x="4883835" y="3337255"/>
            <a:chExt cx="323425" cy="377557"/>
          </a:xfrm>
        </p:grpSpPr>
        <p:sp>
          <p:nvSpPr>
            <p:cNvPr id="11274" name="Google Shape;11274;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69"/>
          <p:cNvGrpSpPr/>
          <p:nvPr/>
        </p:nvGrpSpPr>
        <p:grpSpPr>
          <a:xfrm>
            <a:off x="6193310" y="3231839"/>
            <a:ext cx="352590" cy="237488"/>
            <a:chOff x="6193310" y="3407289"/>
            <a:chExt cx="352590" cy="237488"/>
          </a:xfrm>
        </p:grpSpPr>
        <p:sp>
          <p:nvSpPr>
            <p:cNvPr id="11278" name="Google Shape;11278;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69"/>
          <p:cNvGrpSpPr/>
          <p:nvPr/>
        </p:nvGrpSpPr>
        <p:grpSpPr>
          <a:xfrm>
            <a:off x="6637117" y="3222393"/>
            <a:ext cx="353735" cy="254504"/>
            <a:chOff x="6637117" y="3397843"/>
            <a:chExt cx="353735" cy="254504"/>
          </a:xfrm>
        </p:grpSpPr>
        <p:sp>
          <p:nvSpPr>
            <p:cNvPr id="11284" name="Google Shape;11284;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69"/>
          <p:cNvGrpSpPr/>
          <p:nvPr/>
        </p:nvGrpSpPr>
        <p:grpSpPr>
          <a:xfrm>
            <a:off x="7075994" y="3174081"/>
            <a:ext cx="360637" cy="352336"/>
            <a:chOff x="7075994" y="3349531"/>
            <a:chExt cx="360637" cy="352336"/>
          </a:xfrm>
        </p:grpSpPr>
        <p:sp>
          <p:nvSpPr>
            <p:cNvPr id="11291" name="Google Shape;11291;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9"/>
          <p:cNvGrpSpPr/>
          <p:nvPr/>
        </p:nvGrpSpPr>
        <p:grpSpPr>
          <a:xfrm>
            <a:off x="7651983" y="3173731"/>
            <a:ext cx="107183" cy="352399"/>
            <a:chOff x="7651983" y="3349181"/>
            <a:chExt cx="107183" cy="352399"/>
          </a:xfrm>
        </p:grpSpPr>
        <p:sp>
          <p:nvSpPr>
            <p:cNvPr id="11299" name="Google Shape;11299;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69"/>
          <p:cNvGrpSpPr/>
          <p:nvPr/>
        </p:nvGrpSpPr>
        <p:grpSpPr>
          <a:xfrm>
            <a:off x="7973468" y="3206872"/>
            <a:ext cx="352590" cy="287072"/>
            <a:chOff x="7973468" y="3382322"/>
            <a:chExt cx="352590" cy="287072"/>
          </a:xfrm>
        </p:grpSpPr>
        <p:sp>
          <p:nvSpPr>
            <p:cNvPr id="11302" name="Google Shape;11302;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4" name="Google Shape;11314;p69"/>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15" name="Google Shape;11315;p69"/>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19"/>
        <p:cNvGrpSpPr/>
        <p:nvPr/>
      </p:nvGrpSpPr>
      <p:grpSpPr>
        <a:xfrm>
          <a:off x="0" y="0"/>
          <a:ext cx="0" cy="0"/>
          <a:chOff x="0" y="0"/>
          <a:chExt cx="0" cy="0"/>
        </a:xfrm>
      </p:grpSpPr>
      <p:grpSp>
        <p:nvGrpSpPr>
          <p:cNvPr id="11320" name="Google Shape;11320;p70"/>
          <p:cNvGrpSpPr/>
          <p:nvPr/>
        </p:nvGrpSpPr>
        <p:grpSpPr>
          <a:xfrm>
            <a:off x="849677" y="1576858"/>
            <a:ext cx="347872" cy="347488"/>
            <a:chOff x="849677" y="1500658"/>
            <a:chExt cx="347872" cy="347488"/>
          </a:xfrm>
        </p:grpSpPr>
        <p:sp>
          <p:nvSpPr>
            <p:cNvPr id="11321" name="Google Shape;11321;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70"/>
          <p:cNvGrpSpPr/>
          <p:nvPr/>
        </p:nvGrpSpPr>
        <p:grpSpPr>
          <a:xfrm>
            <a:off x="1415853" y="1576858"/>
            <a:ext cx="315872" cy="347488"/>
            <a:chOff x="1415853" y="1500658"/>
            <a:chExt cx="315872" cy="347488"/>
          </a:xfrm>
        </p:grpSpPr>
        <p:sp>
          <p:nvSpPr>
            <p:cNvPr id="11328" name="Google Shape;11328;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70"/>
          <p:cNvGrpSpPr/>
          <p:nvPr/>
        </p:nvGrpSpPr>
        <p:grpSpPr>
          <a:xfrm>
            <a:off x="4697389" y="1576858"/>
            <a:ext cx="347520" cy="347104"/>
            <a:chOff x="4697389" y="1500658"/>
            <a:chExt cx="347520" cy="347104"/>
          </a:xfrm>
        </p:grpSpPr>
        <p:sp>
          <p:nvSpPr>
            <p:cNvPr id="11333" name="Google Shape;11333;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0"/>
          <p:cNvGrpSpPr/>
          <p:nvPr/>
        </p:nvGrpSpPr>
        <p:grpSpPr>
          <a:xfrm>
            <a:off x="3603533" y="2041146"/>
            <a:ext cx="347520" cy="353760"/>
            <a:chOff x="3603533" y="1964946"/>
            <a:chExt cx="347520" cy="353760"/>
          </a:xfrm>
        </p:grpSpPr>
        <p:sp>
          <p:nvSpPr>
            <p:cNvPr id="11337" name="Google Shape;11337;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70"/>
          <p:cNvGrpSpPr/>
          <p:nvPr/>
        </p:nvGrpSpPr>
        <p:grpSpPr>
          <a:xfrm>
            <a:off x="1950765" y="2040538"/>
            <a:ext cx="357792" cy="352448"/>
            <a:chOff x="1950765" y="1964338"/>
            <a:chExt cx="357792" cy="352448"/>
          </a:xfrm>
        </p:grpSpPr>
        <p:sp>
          <p:nvSpPr>
            <p:cNvPr id="11341" name="Google Shape;11341;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70"/>
          <p:cNvGrpSpPr/>
          <p:nvPr/>
        </p:nvGrpSpPr>
        <p:grpSpPr>
          <a:xfrm>
            <a:off x="7435629" y="2040890"/>
            <a:ext cx="367712" cy="353248"/>
            <a:chOff x="7435629" y="1964690"/>
            <a:chExt cx="367712" cy="353248"/>
          </a:xfrm>
        </p:grpSpPr>
        <p:sp>
          <p:nvSpPr>
            <p:cNvPr id="11346" name="Google Shape;11346;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70"/>
          <p:cNvGrpSpPr/>
          <p:nvPr/>
        </p:nvGrpSpPr>
        <p:grpSpPr>
          <a:xfrm>
            <a:off x="2512749" y="2041242"/>
            <a:ext cx="333024" cy="352896"/>
            <a:chOff x="2512749" y="1965042"/>
            <a:chExt cx="333024" cy="352896"/>
          </a:xfrm>
        </p:grpSpPr>
        <p:sp>
          <p:nvSpPr>
            <p:cNvPr id="11351" name="Google Shape;11351;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70"/>
          <p:cNvGrpSpPr/>
          <p:nvPr/>
        </p:nvGrpSpPr>
        <p:grpSpPr>
          <a:xfrm>
            <a:off x="1398317" y="2057978"/>
            <a:ext cx="365792" cy="335392"/>
            <a:chOff x="1398317" y="1981778"/>
            <a:chExt cx="365792" cy="335392"/>
          </a:xfrm>
        </p:grpSpPr>
        <p:sp>
          <p:nvSpPr>
            <p:cNvPr id="11357" name="Google Shape;11357;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70"/>
          <p:cNvGrpSpPr/>
          <p:nvPr/>
        </p:nvGrpSpPr>
        <p:grpSpPr>
          <a:xfrm>
            <a:off x="3052237" y="2079770"/>
            <a:ext cx="353600" cy="314752"/>
            <a:chOff x="3052237" y="2003570"/>
            <a:chExt cx="353600" cy="314752"/>
          </a:xfrm>
        </p:grpSpPr>
        <p:sp>
          <p:nvSpPr>
            <p:cNvPr id="11364" name="Google Shape;11364;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70"/>
          <p:cNvGrpSpPr/>
          <p:nvPr/>
        </p:nvGrpSpPr>
        <p:grpSpPr>
          <a:xfrm>
            <a:off x="1404013" y="3034266"/>
            <a:ext cx="368096" cy="223968"/>
            <a:chOff x="1404013" y="2958066"/>
            <a:chExt cx="368096" cy="223968"/>
          </a:xfrm>
        </p:grpSpPr>
        <p:sp>
          <p:nvSpPr>
            <p:cNvPr id="11368" name="Google Shape;11368;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0" name="Google Shape;11370;p70"/>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0"/>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70"/>
          <p:cNvGrpSpPr/>
          <p:nvPr/>
        </p:nvGrpSpPr>
        <p:grpSpPr>
          <a:xfrm>
            <a:off x="1951149" y="2961402"/>
            <a:ext cx="370368" cy="367328"/>
            <a:chOff x="1951149" y="2885202"/>
            <a:chExt cx="370368" cy="367328"/>
          </a:xfrm>
        </p:grpSpPr>
        <p:sp>
          <p:nvSpPr>
            <p:cNvPr id="11373" name="Google Shape;11373;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70"/>
          <p:cNvGrpSpPr/>
          <p:nvPr/>
        </p:nvGrpSpPr>
        <p:grpSpPr>
          <a:xfrm>
            <a:off x="2501677" y="2982362"/>
            <a:ext cx="367328" cy="327296"/>
            <a:chOff x="2501677" y="2906162"/>
            <a:chExt cx="367328" cy="327296"/>
          </a:xfrm>
        </p:grpSpPr>
        <p:sp>
          <p:nvSpPr>
            <p:cNvPr id="11377" name="Google Shape;11377;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0" name="Google Shape;11380;p70"/>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1" name="Google Shape;11381;p70"/>
          <p:cNvGrpSpPr/>
          <p:nvPr/>
        </p:nvGrpSpPr>
        <p:grpSpPr>
          <a:xfrm>
            <a:off x="3050317" y="2969914"/>
            <a:ext cx="367712" cy="354240"/>
            <a:chOff x="3050317" y="2893714"/>
            <a:chExt cx="367712" cy="354240"/>
          </a:xfrm>
        </p:grpSpPr>
        <p:sp>
          <p:nvSpPr>
            <p:cNvPr id="11382" name="Google Shape;11382;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4" name="Google Shape;11384;p70"/>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0"/>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70"/>
          <p:cNvGrpSpPr/>
          <p:nvPr/>
        </p:nvGrpSpPr>
        <p:grpSpPr>
          <a:xfrm>
            <a:off x="7531277" y="2962554"/>
            <a:ext cx="185184" cy="367296"/>
            <a:chOff x="7531277" y="2886354"/>
            <a:chExt cx="185184" cy="367296"/>
          </a:xfrm>
        </p:grpSpPr>
        <p:sp>
          <p:nvSpPr>
            <p:cNvPr id="11387" name="Google Shape;11387;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70"/>
          <p:cNvGrpSpPr/>
          <p:nvPr/>
        </p:nvGrpSpPr>
        <p:grpSpPr>
          <a:xfrm>
            <a:off x="6926637" y="2962938"/>
            <a:ext cx="297184" cy="367296"/>
            <a:chOff x="6926637" y="2886738"/>
            <a:chExt cx="297184" cy="367296"/>
          </a:xfrm>
        </p:grpSpPr>
        <p:sp>
          <p:nvSpPr>
            <p:cNvPr id="11391" name="Google Shape;11391;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4" name="Google Shape;11394;p70"/>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0"/>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6" name="Google Shape;11396;p70"/>
          <p:cNvGrpSpPr/>
          <p:nvPr/>
        </p:nvGrpSpPr>
        <p:grpSpPr>
          <a:xfrm>
            <a:off x="6340653" y="2962554"/>
            <a:ext cx="370368" cy="368064"/>
            <a:chOff x="6340653" y="2886354"/>
            <a:chExt cx="370368" cy="368064"/>
          </a:xfrm>
        </p:grpSpPr>
        <p:sp>
          <p:nvSpPr>
            <p:cNvPr id="11397" name="Google Shape;11397;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70"/>
          <p:cNvGrpSpPr/>
          <p:nvPr/>
        </p:nvGrpSpPr>
        <p:grpSpPr>
          <a:xfrm>
            <a:off x="5246797" y="2057626"/>
            <a:ext cx="354752" cy="336512"/>
            <a:chOff x="5246797" y="1981426"/>
            <a:chExt cx="354752" cy="336512"/>
          </a:xfrm>
        </p:grpSpPr>
        <p:sp>
          <p:nvSpPr>
            <p:cNvPr id="11404" name="Google Shape;11404;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0"/>
          <p:cNvGrpSpPr/>
          <p:nvPr/>
        </p:nvGrpSpPr>
        <p:grpSpPr>
          <a:xfrm>
            <a:off x="4148749" y="2178266"/>
            <a:ext cx="355136" cy="216256"/>
            <a:chOff x="4148749" y="2102066"/>
            <a:chExt cx="355136" cy="216256"/>
          </a:xfrm>
        </p:grpSpPr>
        <p:sp>
          <p:nvSpPr>
            <p:cNvPr id="11407" name="Google Shape;11407;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70"/>
          <p:cNvGrpSpPr/>
          <p:nvPr/>
        </p:nvGrpSpPr>
        <p:grpSpPr>
          <a:xfrm>
            <a:off x="5794669" y="2077626"/>
            <a:ext cx="354752" cy="315360"/>
            <a:chOff x="5794669" y="2001426"/>
            <a:chExt cx="354752" cy="315360"/>
          </a:xfrm>
        </p:grpSpPr>
        <p:sp>
          <p:nvSpPr>
            <p:cNvPr id="11410" name="Google Shape;11410;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70"/>
          <p:cNvGrpSpPr/>
          <p:nvPr/>
        </p:nvGrpSpPr>
        <p:grpSpPr>
          <a:xfrm>
            <a:off x="6345229" y="2106042"/>
            <a:ext cx="352832" cy="289216"/>
            <a:chOff x="6345229" y="2029842"/>
            <a:chExt cx="352832" cy="289216"/>
          </a:xfrm>
        </p:grpSpPr>
        <p:sp>
          <p:nvSpPr>
            <p:cNvPr id="11413" name="Google Shape;11413;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70"/>
          <p:cNvGrpSpPr/>
          <p:nvPr/>
        </p:nvGrpSpPr>
        <p:grpSpPr>
          <a:xfrm>
            <a:off x="4697389" y="2112538"/>
            <a:ext cx="354752" cy="281984"/>
            <a:chOff x="4697389" y="2036338"/>
            <a:chExt cx="354752" cy="281984"/>
          </a:xfrm>
        </p:grpSpPr>
        <p:sp>
          <p:nvSpPr>
            <p:cNvPr id="11416" name="Google Shape;11416;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0"/>
          <p:cNvGrpSpPr/>
          <p:nvPr/>
        </p:nvGrpSpPr>
        <p:grpSpPr>
          <a:xfrm>
            <a:off x="1404013" y="2500954"/>
            <a:ext cx="353600" cy="354944"/>
            <a:chOff x="1404013" y="2424754"/>
            <a:chExt cx="353600" cy="354944"/>
          </a:xfrm>
        </p:grpSpPr>
        <p:sp>
          <p:nvSpPr>
            <p:cNvPr id="11419" name="Google Shape;11419;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70"/>
          <p:cNvGrpSpPr/>
          <p:nvPr/>
        </p:nvGrpSpPr>
        <p:grpSpPr>
          <a:xfrm>
            <a:off x="854253" y="2504474"/>
            <a:ext cx="355104" cy="351040"/>
            <a:chOff x="854253" y="2428274"/>
            <a:chExt cx="355104" cy="351040"/>
          </a:xfrm>
        </p:grpSpPr>
        <p:sp>
          <p:nvSpPr>
            <p:cNvPr id="11425" name="Google Shape;11425;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0"/>
          <p:cNvGrpSpPr/>
          <p:nvPr/>
        </p:nvGrpSpPr>
        <p:grpSpPr>
          <a:xfrm>
            <a:off x="6896909" y="2517146"/>
            <a:ext cx="354752" cy="275904"/>
            <a:chOff x="6896909" y="2440946"/>
            <a:chExt cx="354752" cy="275904"/>
          </a:xfrm>
        </p:grpSpPr>
        <p:sp>
          <p:nvSpPr>
            <p:cNvPr id="11428" name="Google Shape;11428;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0" name="Google Shape;11430;p70"/>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1" name="Google Shape;11431;p70"/>
          <p:cNvGrpSpPr/>
          <p:nvPr/>
        </p:nvGrpSpPr>
        <p:grpSpPr>
          <a:xfrm>
            <a:off x="5265069" y="2500954"/>
            <a:ext cx="321984" cy="354560"/>
            <a:chOff x="5265069" y="2424754"/>
            <a:chExt cx="321984" cy="354560"/>
          </a:xfrm>
        </p:grpSpPr>
        <p:sp>
          <p:nvSpPr>
            <p:cNvPr id="11432" name="Google Shape;11432;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70"/>
          <p:cNvGrpSpPr/>
          <p:nvPr/>
        </p:nvGrpSpPr>
        <p:grpSpPr>
          <a:xfrm>
            <a:off x="4150669" y="2542970"/>
            <a:ext cx="355104" cy="259584"/>
            <a:chOff x="4150669" y="2466770"/>
            <a:chExt cx="355104" cy="259584"/>
          </a:xfrm>
        </p:grpSpPr>
        <p:sp>
          <p:nvSpPr>
            <p:cNvPr id="11435" name="Google Shape;11435;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70"/>
          <p:cNvGrpSpPr/>
          <p:nvPr/>
        </p:nvGrpSpPr>
        <p:grpSpPr>
          <a:xfrm>
            <a:off x="4699693" y="2501146"/>
            <a:ext cx="354336" cy="353984"/>
            <a:chOff x="4699693" y="2424946"/>
            <a:chExt cx="354336" cy="353984"/>
          </a:xfrm>
        </p:grpSpPr>
        <p:sp>
          <p:nvSpPr>
            <p:cNvPr id="11440" name="Google Shape;11440;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2" name="Google Shape;11442;p70"/>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0"/>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4" name="Google Shape;11444;p70"/>
          <p:cNvGrpSpPr/>
          <p:nvPr/>
        </p:nvGrpSpPr>
        <p:grpSpPr>
          <a:xfrm>
            <a:off x="1953037" y="2628442"/>
            <a:ext cx="355136" cy="227072"/>
            <a:chOff x="1953037" y="2552242"/>
            <a:chExt cx="355136" cy="227072"/>
          </a:xfrm>
        </p:grpSpPr>
        <p:sp>
          <p:nvSpPr>
            <p:cNvPr id="11445" name="Google Shape;11445;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7" name="Google Shape;11447;p70"/>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8" name="Google Shape;11448;p70"/>
          <p:cNvGrpSpPr/>
          <p:nvPr/>
        </p:nvGrpSpPr>
        <p:grpSpPr>
          <a:xfrm>
            <a:off x="2500941" y="2603418"/>
            <a:ext cx="355104" cy="250944"/>
            <a:chOff x="2500941" y="2527218"/>
            <a:chExt cx="355104" cy="250944"/>
          </a:xfrm>
        </p:grpSpPr>
        <p:sp>
          <p:nvSpPr>
            <p:cNvPr id="11449" name="Google Shape;11449;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4" name="Google Shape;11454;p70"/>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5" name="Google Shape;11455;p70"/>
          <p:cNvGrpSpPr/>
          <p:nvPr/>
        </p:nvGrpSpPr>
        <p:grpSpPr>
          <a:xfrm>
            <a:off x="7993805" y="2503322"/>
            <a:ext cx="356256" cy="351808"/>
            <a:chOff x="7993805" y="2427122"/>
            <a:chExt cx="356256" cy="351808"/>
          </a:xfrm>
        </p:grpSpPr>
        <p:sp>
          <p:nvSpPr>
            <p:cNvPr id="11456" name="Google Shape;11456;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0"/>
          <p:cNvGrpSpPr/>
          <p:nvPr/>
        </p:nvGrpSpPr>
        <p:grpSpPr>
          <a:xfrm>
            <a:off x="878637" y="2041210"/>
            <a:ext cx="308640" cy="353312"/>
            <a:chOff x="878637" y="1965010"/>
            <a:chExt cx="308640" cy="353312"/>
          </a:xfrm>
        </p:grpSpPr>
        <p:sp>
          <p:nvSpPr>
            <p:cNvPr id="11460" name="Google Shape;11460;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70"/>
          <p:cNvGrpSpPr/>
          <p:nvPr/>
        </p:nvGrpSpPr>
        <p:grpSpPr>
          <a:xfrm>
            <a:off x="6896141" y="2040922"/>
            <a:ext cx="348256" cy="352448"/>
            <a:chOff x="6896141" y="1964722"/>
            <a:chExt cx="348256" cy="352448"/>
          </a:xfrm>
        </p:grpSpPr>
        <p:sp>
          <p:nvSpPr>
            <p:cNvPr id="11464" name="Google Shape;11464;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70"/>
          <p:cNvGrpSpPr/>
          <p:nvPr/>
        </p:nvGrpSpPr>
        <p:grpSpPr>
          <a:xfrm>
            <a:off x="7989997" y="2091578"/>
            <a:ext cx="355136" cy="303328"/>
            <a:chOff x="7989997" y="2015378"/>
            <a:chExt cx="355136" cy="303328"/>
          </a:xfrm>
        </p:grpSpPr>
        <p:sp>
          <p:nvSpPr>
            <p:cNvPr id="11468" name="Google Shape;11468;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70"/>
          <p:cNvGrpSpPr/>
          <p:nvPr/>
        </p:nvGrpSpPr>
        <p:grpSpPr>
          <a:xfrm>
            <a:off x="3598221" y="1585562"/>
            <a:ext cx="348640" cy="330784"/>
            <a:chOff x="3598221" y="1509362"/>
            <a:chExt cx="348640" cy="330784"/>
          </a:xfrm>
        </p:grpSpPr>
        <p:sp>
          <p:nvSpPr>
            <p:cNvPr id="11472" name="Google Shape;11472;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70"/>
          <p:cNvGrpSpPr/>
          <p:nvPr/>
        </p:nvGrpSpPr>
        <p:grpSpPr>
          <a:xfrm>
            <a:off x="5246797" y="1576858"/>
            <a:ext cx="347872" cy="347488"/>
            <a:chOff x="5246797" y="1500658"/>
            <a:chExt cx="347872" cy="347488"/>
          </a:xfrm>
        </p:grpSpPr>
        <p:sp>
          <p:nvSpPr>
            <p:cNvPr id="11477" name="Google Shape;11477;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70"/>
          <p:cNvGrpSpPr/>
          <p:nvPr/>
        </p:nvGrpSpPr>
        <p:grpSpPr>
          <a:xfrm>
            <a:off x="5796589" y="1576858"/>
            <a:ext cx="349024" cy="346752"/>
            <a:chOff x="5796589" y="1500658"/>
            <a:chExt cx="349024" cy="346752"/>
          </a:xfrm>
        </p:grpSpPr>
        <p:sp>
          <p:nvSpPr>
            <p:cNvPr id="11482" name="Google Shape;11482;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3" name="Google Shape;11483;p70"/>
            <p:cNvGrpSpPr/>
            <p:nvPr/>
          </p:nvGrpSpPr>
          <p:grpSpPr>
            <a:xfrm>
              <a:off x="5796589" y="1500658"/>
              <a:ext cx="349024" cy="346752"/>
              <a:chOff x="5796589" y="1500658"/>
              <a:chExt cx="349024" cy="346752"/>
            </a:xfrm>
          </p:grpSpPr>
          <p:sp>
            <p:nvSpPr>
              <p:cNvPr id="11484" name="Google Shape;11484;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88" name="Google Shape;11488;p70"/>
          <p:cNvGrpSpPr/>
          <p:nvPr/>
        </p:nvGrpSpPr>
        <p:grpSpPr>
          <a:xfrm>
            <a:off x="6895373" y="1578778"/>
            <a:ext cx="348640" cy="343296"/>
            <a:chOff x="6895373" y="1502578"/>
            <a:chExt cx="348640" cy="343296"/>
          </a:xfrm>
        </p:grpSpPr>
        <p:sp>
          <p:nvSpPr>
            <p:cNvPr id="11489" name="Google Shape;11489;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70"/>
          <p:cNvGrpSpPr/>
          <p:nvPr/>
        </p:nvGrpSpPr>
        <p:grpSpPr>
          <a:xfrm>
            <a:off x="4147597" y="1581658"/>
            <a:ext cx="347904" cy="336992"/>
            <a:chOff x="4147597" y="1505458"/>
            <a:chExt cx="347904" cy="336992"/>
          </a:xfrm>
        </p:grpSpPr>
        <p:sp>
          <p:nvSpPr>
            <p:cNvPr id="11493" name="Google Shape;11493;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0"/>
          <p:cNvGrpSpPr/>
          <p:nvPr/>
        </p:nvGrpSpPr>
        <p:grpSpPr>
          <a:xfrm>
            <a:off x="2499405" y="1576090"/>
            <a:ext cx="347488" cy="348256"/>
            <a:chOff x="2499405" y="1499890"/>
            <a:chExt cx="347488" cy="348256"/>
          </a:xfrm>
        </p:grpSpPr>
        <p:sp>
          <p:nvSpPr>
            <p:cNvPr id="11501" name="Google Shape;11501;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70"/>
          <p:cNvGrpSpPr/>
          <p:nvPr/>
        </p:nvGrpSpPr>
        <p:grpSpPr>
          <a:xfrm>
            <a:off x="1956845" y="1576698"/>
            <a:ext cx="331520" cy="348032"/>
            <a:chOff x="1956845" y="1500498"/>
            <a:chExt cx="331520" cy="348032"/>
          </a:xfrm>
        </p:grpSpPr>
        <p:sp>
          <p:nvSpPr>
            <p:cNvPr id="11507" name="Google Shape;11507;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70"/>
          <p:cNvGrpSpPr/>
          <p:nvPr/>
        </p:nvGrpSpPr>
        <p:grpSpPr>
          <a:xfrm>
            <a:off x="6345613" y="1626074"/>
            <a:ext cx="348640" cy="250656"/>
            <a:chOff x="6345613" y="1549874"/>
            <a:chExt cx="348640" cy="250656"/>
          </a:xfrm>
        </p:grpSpPr>
        <p:sp>
          <p:nvSpPr>
            <p:cNvPr id="11520" name="Google Shape;11520;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70"/>
          <p:cNvGrpSpPr/>
          <p:nvPr/>
        </p:nvGrpSpPr>
        <p:grpSpPr>
          <a:xfrm>
            <a:off x="7444781" y="1583226"/>
            <a:ext cx="348640" cy="334272"/>
            <a:chOff x="7444781" y="1507026"/>
            <a:chExt cx="348640" cy="334272"/>
          </a:xfrm>
        </p:grpSpPr>
        <p:sp>
          <p:nvSpPr>
            <p:cNvPr id="11527" name="Google Shape;11527;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70"/>
          <p:cNvGrpSpPr/>
          <p:nvPr/>
        </p:nvGrpSpPr>
        <p:grpSpPr>
          <a:xfrm>
            <a:off x="7995341" y="1582938"/>
            <a:ext cx="347872" cy="334944"/>
            <a:chOff x="7995341" y="1506738"/>
            <a:chExt cx="347872" cy="334944"/>
          </a:xfrm>
        </p:grpSpPr>
        <p:sp>
          <p:nvSpPr>
            <p:cNvPr id="11533" name="Google Shape;11533;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70"/>
          <p:cNvGrpSpPr/>
          <p:nvPr/>
        </p:nvGrpSpPr>
        <p:grpSpPr>
          <a:xfrm>
            <a:off x="3048045" y="1599130"/>
            <a:ext cx="347872" cy="303904"/>
            <a:chOff x="3048045" y="1522930"/>
            <a:chExt cx="347872" cy="303904"/>
          </a:xfrm>
        </p:grpSpPr>
        <p:sp>
          <p:nvSpPr>
            <p:cNvPr id="11540" name="Google Shape;11540;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1" name="Google Shape;11541;p70"/>
            <p:cNvGrpSpPr/>
            <p:nvPr/>
          </p:nvGrpSpPr>
          <p:grpSpPr>
            <a:xfrm>
              <a:off x="3048045" y="1522930"/>
              <a:ext cx="347872" cy="303904"/>
              <a:chOff x="3048045" y="1522930"/>
              <a:chExt cx="347872" cy="303904"/>
            </a:xfrm>
          </p:grpSpPr>
          <p:sp>
            <p:nvSpPr>
              <p:cNvPr id="11542" name="Google Shape;11542;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4" name="Google Shape;11544;p70"/>
          <p:cNvGrpSpPr/>
          <p:nvPr/>
        </p:nvGrpSpPr>
        <p:grpSpPr>
          <a:xfrm>
            <a:off x="1133133" y="3428122"/>
            <a:ext cx="313984" cy="358560"/>
            <a:chOff x="1133133" y="3351922"/>
            <a:chExt cx="313984" cy="358560"/>
          </a:xfrm>
        </p:grpSpPr>
        <p:sp>
          <p:nvSpPr>
            <p:cNvPr id="11545" name="Google Shape;11545;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1" name="Google Shape;11561;p70"/>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2" name="Google Shape;11562;p70"/>
          <p:cNvGrpSpPr/>
          <p:nvPr/>
        </p:nvGrpSpPr>
        <p:grpSpPr>
          <a:xfrm>
            <a:off x="2795053" y="3428794"/>
            <a:ext cx="288448" cy="357120"/>
            <a:chOff x="2795053" y="3352594"/>
            <a:chExt cx="288448" cy="357120"/>
          </a:xfrm>
        </p:grpSpPr>
        <p:sp>
          <p:nvSpPr>
            <p:cNvPr id="11563" name="Google Shape;11563;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70"/>
          <p:cNvGrpSpPr/>
          <p:nvPr/>
        </p:nvGrpSpPr>
        <p:grpSpPr>
          <a:xfrm>
            <a:off x="2236525" y="3429402"/>
            <a:ext cx="304832" cy="356512"/>
            <a:chOff x="2236525" y="3353202"/>
            <a:chExt cx="304832" cy="356512"/>
          </a:xfrm>
        </p:grpSpPr>
        <p:sp>
          <p:nvSpPr>
            <p:cNvPr id="11573" name="Google Shape;11573;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70"/>
          <p:cNvGrpSpPr/>
          <p:nvPr/>
        </p:nvGrpSpPr>
        <p:grpSpPr>
          <a:xfrm>
            <a:off x="3910637" y="3428890"/>
            <a:ext cx="256800" cy="357024"/>
            <a:chOff x="3910637" y="3352690"/>
            <a:chExt cx="256800" cy="357024"/>
          </a:xfrm>
        </p:grpSpPr>
        <p:sp>
          <p:nvSpPr>
            <p:cNvPr id="11577" name="Google Shape;11577;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0"/>
          <p:cNvGrpSpPr/>
          <p:nvPr/>
        </p:nvGrpSpPr>
        <p:grpSpPr>
          <a:xfrm>
            <a:off x="6056429" y="3428122"/>
            <a:ext cx="360064" cy="360096"/>
            <a:chOff x="6056429" y="3351922"/>
            <a:chExt cx="360064" cy="360096"/>
          </a:xfrm>
        </p:grpSpPr>
        <p:sp>
          <p:nvSpPr>
            <p:cNvPr id="11581" name="Google Shape;11581;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0"/>
          <p:cNvGrpSpPr/>
          <p:nvPr/>
        </p:nvGrpSpPr>
        <p:grpSpPr>
          <a:xfrm>
            <a:off x="6608877" y="3429274"/>
            <a:ext cx="357408" cy="357408"/>
            <a:chOff x="6608877" y="3353074"/>
            <a:chExt cx="357408" cy="357408"/>
          </a:xfrm>
        </p:grpSpPr>
        <p:sp>
          <p:nvSpPr>
            <p:cNvPr id="11585" name="Google Shape;11585;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2" name="Google Shape;11592;p70"/>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0"/>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70"/>
          <p:cNvGrpSpPr/>
          <p:nvPr/>
        </p:nvGrpSpPr>
        <p:grpSpPr>
          <a:xfrm>
            <a:off x="4959533" y="3446426"/>
            <a:ext cx="357408" cy="323488"/>
            <a:chOff x="4959533" y="3370226"/>
            <a:chExt cx="357408" cy="323488"/>
          </a:xfrm>
        </p:grpSpPr>
        <p:sp>
          <p:nvSpPr>
            <p:cNvPr id="11595" name="Google Shape;11595;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0"/>
          <p:cNvGrpSpPr/>
          <p:nvPr/>
        </p:nvGrpSpPr>
        <p:grpSpPr>
          <a:xfrm>
            <a:off x="7158637" y="3429274"/>
            <a:ext cx="357056" cy="357408"/>
            <a:chOff x="7158637" y="3353074"/>
            <a:chExt cx="357056" cy="357408"/>
          </a:xfrm>
        </p:grpSpPr>
        <p:sp>
          <p:nvSpPr>
            <p:cNvPr id="11598" name="Google Shape;11598;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0"/>
          <p:cNvGrpSpPr/>
          <p:nvPr/>
        </p:nvGrpSpPr>
        <p:grpSpPr>
          <a:xfrm>
            <a:off x="3316269" y="3428602"/>
            <a:ext cx="344832" cy="356544"/>
            <a:chOff x="3316269" y="3352402"/>
            <a:chExt cx="344832" cy="356544"/>
          </a:xfrm>
        </p:grpSpPr>
        <p:sp>
          <p:nvSpPr>
            <p:cNvPr id="11603" name="Google Shape;11603;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70"/>
          <p:cNvGrpSpPr/>
          <p:nvPr/>
        </p:nvGrpSpPr>
        <p:grpSpPr>
          <a:xfrm>
            <a:off x="5508909" y="3447706"/>
            <a:ext cx="358560" cy="319552"/>
            <a:chOff x="5508909" y="3371506"/>
            <a:chExt cx="358560" cy="319552"/>
          </a:xfrm>
        </p:grpSpPr>
        <p:sp>
          <p:nvSpPr>
            <p:cNvPr id="11607" name="Google Shape;11607;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7" name="Google Shape;11617;p70"/>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1"/>
        <p:cNvGrpSpPr/>
        <p:nvPr/>
      </p:nvGrpSpPr>
      <p:grpSpPr>
        <a:xfrm>
          <a:off x="0" y="0"/>
          <a:ext cx="0" cy="0"/>
          <a:chOff x="0" y="0"/>
          <a:chExt cx="0" cy="0"/>
        </a:xfrm>
      </p:grpSpPr>
      <p:sp>
        <p:nvSpPr>
          <p:cNvPr id="11622" name="Google Shape;11622;p71"/>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3" name="Google Shape;11623;p71"/>
          <p:cNvGrpSpPr/>
          <p:nvPr/>
        </p:nvGrpSpPr>
        <p:grpSpPr>
          <a:xfrm>
            <a:off x="3051327" y="3893352"/>
            <a:ext cx="346056" cy="345674"/>
            <a:chOff x="3303268" y="3817349"/>
            <a:chExt cx="346056" cy="345674"/>
          </a:xfrm>
        </p:grpSpPr>
        <p:sp>
          <p:nvSpPr>
            <p:cNvPr id="11624" name="Google Shape;11624;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71"/>
          <p:cNvGrpSpPr/>
          <p:nvPr/>
        </p:nvGrpSpPr>
        <p:grpSpPr>
          <a:xfrm>
            <a:off x="3500416" y="3893352"/>
            <a:ext cx="346056" cy="345674"/>
            <a:chOff x="3752358" y="3817349"/>
            <a:chExt cx="346056" cy="345674"/>
          </a:xfrm>
        </p:grpSpPr>
        <p:sp>
          <p:nvSpPr>
            <p:cNvPr id="11629" name="Google Shape;11629;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71"/>
          <p:cNvGrpSpPr/>
          <p:nvPr/>
        </p:nvGrpSpPr>
        <p:grpSpPr>
          <a:xfrm>
            <a:off x="4848066" y="3893352"/>
            <a:ext cx="346024" cy="345674"/>
            <a:chOff x="5100008" y="3817349"/>
            <a:chExt cx="346024" cy="345674"/>
          </a:xfrm>
        </p:grpSpPr>
        <p:sp>
          <p:nvSpPr>
            <p:cNvPr id="11634" name="Google Shape;11634;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1"/>
          <p:cNvGrpSpPr/>
          <p:nvPr/>
        </p:nvGrpSpPr>
        <p:grpSpPr>
          <a:xfrm>
            <a:off x="5746977" y="3893352"/>
            <a:ext cx="345674" cy="345674"/>
            <a:chOff x="5998919" y="3817349"/>
            <a:chExt cx="345674" cy="345674"/>
          </a:xfrm>
        </p:grpSpPr>
        <p:sp>
          <p:nvSpPr>
            <p:cNvPr id="11638" name="Google Shape;11638;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71"/>
          <p:cNvGrpSpPr/>
          <p:nvPr/>
        </p:nvGrpSpPr>
        <p:grpSpPr>
          <a:xfrm>
            <a:off x="3949506" y="3893352"/>
            <a:ext cx="346024" cy="345674"/>
            <a:chOff x="4201447" y="3817349"/>
            <a:chExt cx="346024" cy="345674"/>
          </a:xfrm>
        </p:grpSpPr>
        <p:sp>
          <p:nvSpPr>
            <p:cNvPr id="11642" name="Google Shape;11642;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71"/>
          <p:cNvGrpSpPr/>
          <p:nvPr/>
        </p:nvGrpSpPr>
        <p:grpSpPr>
          <a:xfrm>
            <a:off x="4398977" y="3893352"/>
            <a:ext cx="346024" cy="345674"/>
            <a:chOff x="4650919" y="3817349"/>
            <a:chExt cx="346024" cy="345674"/>
          </a:xfrm>
        </p:grpSpPr>
        <p:sp>
          <p:nvSpPr>
            <p:cNvPr id="11645" name="Google Shape;11645;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1"/>
          <p:cNvGrpSpPr/>
          <p:nvPr/>
        </p:nvGrpSpPr>
        <p:grpSpPr>
          <a:xfrm>
            <a:off x="5297920" y="3893352"/>
            <a:ext cx="345642" cy="345674"/>
            <a:chOff x="5549861" y="3817349"/>
            <a:chExt cx="345642" cy="345674"/>
          </a:xfrm>
        </p:grpSpPr>
        <p:sp>
          <p:nvSpPr>
            <p:cNvPr id="11649" name="Google Shape;11649;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71"/>
          <p:cNvGrpSpPr/>
          <p:nvPr/>
        </p:nvGrpSpPr>
        <p:grpSpPr>
          <a:xfrm>
            <a:off x="1306445" y="3474029"/>
            <a:ext cx="367255" cy="269855"/>
            <a:chOff x="1306445" y="3397829"/>
            <a:chExt cx="367255" cy="269855"/>
          </a:xfrm>
        </p:grpSpPr>
        <p:sp>
          <p:nvSpPr>
            <p:cNvPr id="11653" name="Google Shape;11653;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1"/>
          <p:cNvGrpSpPr/>
          <p:nvPr/>
        </p:nvGrpSpPr>
        <p:grpSpPr>
          <a:xfrm>
            <a:off x="1781317" y="3467600"/>
            <a:ext cx="367255" cy="282364"/>
            <a:chOff x="1781317" y="3391400"/>
            <a:chExt cx="367255" cy="282364"/>
          </a:xfrm>
        </p:grpSpPr>
        <p:sp>
          <p:nvSpPr>
            <p:cNvPr id="11660" name="Google Shape;11660;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1"/>
          <p:cNvGrpSpPr/>
          <p:nvPr/>
        </p:nvGrpSpPr>
        <p:grpSpPr>
          <a:xfrm>
            <a:off x="3678830" y="3447133"/>
            <a:ext cx="369164" cy="323297"/>
            <a:chOff x="3678830" y="3370933"/>
            <a:chExt cx="369164" cy="323297"/>
          </a:xfrm>
        </p:grpSpPr>
        <p:sp>
          <p:nvSpPr>
            <p:cNvPr id="11667" name="Google Shape;11667;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71"/>
          <p:cNvGrpSpPr/>
          <p:nvPr/>
        </p:nvGrpSpPr>
        <p:grpSpPr>
          <a:xfrm>
            <a:off x="859265" y="3424375"/>
            <a:ext cx="312316" cy="368400"/>
            <a:chOff x="859265" y="3348175"/>
            <a:chExt cx="312316" cy="368400"/>
          </a:xfrm>
        </p:grpSpPr>
        <p:sp>
          <p:nvSpPr>
            <p:cNvPr id="11679" name="Google Shape;11679;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4" name="Google Shape;11684;p71"/>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5" name="Google Shape;11685;p71"/>
          <p:cNvGrpSpPr/>
          <p:nvPr/>
        </p:nvGrpSpPr>
        <p:grpSpPr>
          <a:xfrm>
            <a:off x="2766374" y="3437213"/>
            <a:ext cx="330110" cy="308908"/>
            <a:chOff x="2766264" y="3394042"/>
            <a:chExt cx="294873" cy="275934"/>
          </a:xfrm>
        </p:grpSpPr>
        <p:sp>
          <p:nvSpPr>
            <p:cNvPr id="11686" name="Google Shape;11686;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1"/>
          <p:cNvGrpSpPr/>
          <p:nvPr/>
        </p:nvGrpSpPr>
        <p:grpSpPr>
          <a:xfrm>
            <a:off x="3214972" y="3435388"/>
            <a:ext cx="346406" cy="347552"/>
            <a:chOff x="3214972" y="3359188"/>
            <a:chExt cx="346406" cy="347552"/>
          </a:xfrm>
        </p:grpSpPr>
        <p:sp>
          <p:nvSpPr>
            <p:cNvPr id="11691" name="Google Shape;11691;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71"/>
          <p:cNvGrpSpPr/>
          <p:nvPr/>
        </p:nvGrpSpPr>
        <p:grpSpPr>
          <a:xfrm>
            <a:off x="4629306" y="3485393"/>
            <a:ext cx="367255" cy="244486"/>
            <a:chOff x="4629306" y="3409193"/>
            <a:chExt cx="367255" cy="244486"/>
          </a:xfrm>
        </p:grpSpPr>
        <p:sp>
          <p:nvSpPr>
            <p:cNvPr id="11706" name="Google Shape;11706;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71"/>
          <p:cNvGrpSpPr/>
          <p:nvPr/>
        </p:nvGrpSpPr>
        <p:grpSpPr>
          <a:xfrm>
            <a:off x="4193490" y="3426284"/>
            <a:ext cx="289939" cy="334661"/>
            <a:chOff x="4193490" y="3350084"/>
            <a:chExt cx="289939" cy="334661"/>
          </a:xfrm>
        </p:grpSpPr>
        <p:sp>
          <p:nvSpPr>
            <p:cNvPr id="11717" name="Google Shape;11717;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71"/>
          <p:cNvGrpSpPr/>
          <p:nvPr/>
        </p:nvGrpSpPr>
        <p:grpSpPr>
          <a:xfrm>
            <a:off x="6533281" y="3427430"/>
            <a:ext cx="357037" cy="357005"/>
            <a:chOff x="6533281" y="3351230"/>
            <a:chExt cx="357037" cy="357005"/>
          </a:xfrm>
        </p:grpSpPr>
        <p:sp>
          <p:nvSpPr>
            <p:cNvPr id="11728" name="Google Shape;11728;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1"/>
          <p:cNvGrpSpPr/>
          <p:nvPr/>
        </p:nvGrpSpPr>
        <p:grpSpPr>
          <a:xfrm>
            <a:off x="6058441" y="3427430"/>
            <a:ext cx="357387" cy="357005"/>
            <a:chOff x="6058441" y="3351230"/>
            <a:chExt cx="357387" cy="357005"/>
          </a:xfrm>
        </p:grpSpPr>
        <p:sp>
          <p:nvSpPr>
            <p:cNvPr id="11732" name="Google Shape;11732;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1"/>
          <p:cNvGrpSpPr/>
          <p:nvPr/>
        </p:nvGrpSpPr>
        <p:grpSpPr>
          <a:xfrm>
            <a:off x="7957483" y="3427048"/>
            <a:ext cx="357387" cy="357387"/>
            <a:chOff x="7957483" y="3350848"/>
            <a:chExt cx="357387" cy="357387"/>
          </a:xfrm>
        </p:grpSpPr>
        <p:sp>
          <p:nvSpPr>
            <p:cNvPr id="11735" name="Google Shape;11735;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71"/>
          <p:cNvGrpSpPr/>
          <p:nvPr/>
        </p:nvGrpSpPr>
        <p:grpSpPr>
          <a:xfrm>
            <a:off x="7007771" y="3427430"/>
            <a:ext cx="357387" cy="357005"/>
            <a:chOff x="7007771" y="3351230"/>
            <a:chExt cx="357387" cy="357005"/>
          </a:xfrm>
        </p:grpSpPr>
        <p:sp>
          <p:nvSpPr>
            <p:cNvPr id="11739" name="Google Shape;11739;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71"/>
          <p:cNvGrpSpPr/>
          <p:nvPr/>
        </p:nvGrpSpPr>
        <p:grpSpPr>
          <a:xfrm>
            <a:off x="5108729" y="3427430"/>
            <a:ext cx="357005" cy="357005"/>
            <a:chOff x="5108729" y="3351230"/>
            <a:chExt cx="357005" cy="357005"/>
          </a:xfrm>
        </p:grpSpPr>
        <p:sp>
          <p:nvSpPr>
            <p:cNvPr id="11745" name="Google Shape;11745;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71"/>
          <p:cNvGrpSpPr/>
          <p:nvPr/>
        </p:nvGrpSpPr>
        <p:grpSpPr>
          <a:xfrm>
            <a:off x="5583569" y="3427430"/>
            <a:ext cx="357419" cy="357005"/>
            <a:chOff x="5583569" y="3351230"/>
            <a:chExt cx="357419" cy="357005"/>
          </a:xfrm>
        </p:grpSpPr>
        <p:sp>
          <p:nvSpPr>
            <p:cNvPr id="11748" name="Google Shape;11748;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1"/>
          <p:cNvGrpSpPr/>
          <p:nvPr/>
        </p:nvGrpSpPr>
        <p:grpSpPr>
          <a:xfrm>
            <a:off x="7482229" y="3427430"/>
            <a:ext cx="357419" cy="357005"/>
            <a:chOff x="7482229" y="3351230"/>
            <a:chExt cx="357419" cy="357005"/>
          </a:xfrm>
        </p:grpSpPr>
        <p:sp>
          <p:nvSpPr>
            <p:cNvPr id="11751" name="Google Shape;11751;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1"/>
          <p:cNvGrpSpPr/>
          <p:nvPr/>
        </p:nvGrpSpPr>
        <p:grpSpPr>
          <a:xfrm>
            <a:off x="3764485" y="2966882"/>
            <a:ext cx="222874" cy="345737"/>
            <a:chOff x="3764485" y="2890682"/>
            <a:chExt cx="222874" cy="345737"/>
          </a:xfrm>
        </p:grpSpPr>
        <p:sp>
          <p:nvSpPr>
            <p:cNvPr id="11757" name="Google Shape;11757;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71"/>
          <p:cNvGrpSpPr/>
          <p:nvPr/>
        </p:nvGrpSpPr>
        <p:grpSpPr>
          <a:xfrm>
            <a:off x="2238616" y="2984331"/>
            <a:ext cx="422596" cy="310382"/>
            <a:chOff x="2278533" y="2937377"/>
            <a:chExt cx="346788" cy="254704"/>
          </a:xfrm>
        </p:grpSpPr>
        <p:sp>
          <p:nvSpPr>
            <p:cNvPr id="11761" name="Google Shape;11761;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3" name="Google Shape;11763;p71"/>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4" name="Google Shape;11764;p71"/>
          <p:cNvGrpSpPr/>
          <p:nvPr/>
        </p:nvGrpSpPr>
        <p:grpSpPr>
          <a:xfrm>
            <a:off x="1836637" y="2967710"/>
            <a:ext cx="286152" cy="346438"/>
            <a:chOff x="1836637" y="2891510"/>
            <a:chExt cx="286152" cy="346438"/>
          </a:xfrm>
        </p:grpSpPr>
        <p:sp>
          <p:nvSpPr>
            <p:cNvPr id="11765" name="Google Shape;11765;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71"/>
          <p:cNvGrpSpPr/>
          <p:nvPr/>
        </p:nvGrpSpPr>
        <p:grpSpPr>
          <a:xfrm>
            <a:off x="5585861" y="2982129"/>
            <a:ext cx="379764" cy="337684"/>
            <a:chOff x="5585861" y="2905929"/>
            <a:chExt cx="379764" cy="337684"/>
          </a:xfrm>
        </p:grpSpPr>
        <p:sp>
          <p:nvSpPr>
            <p:cNvPr id="11769" name="Google Shape;11769;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1"/>
          <p:cNvGrpSpPr/>
          <p:nvPr/>
        </p:nvGrpSpPr>
        <p:grpSpPr>
          <a:xfrm>
            <a:off x="1327676" y="2986680"/>
            <a:ext cx="347934" cy="310024"/>
            <a:chOff x="1327676" y="2910480"/>
            <a:chExt cx="347934" cy="310024"/>
          </a:xfrm>
        </p:grpSpPr>
        <p:sp>
          <p:nvSpPr>
            <p:cNvPr id="11774" name="Google Shape;11774;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9" name="Google Shape;11779;p71"/>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0" name="Google Shape;11780;p71"/>
          <p:cNvGrpSpPr/>
          <p:nvPr/>
        </p:nvGrpSpPr>
        <p:grpSpPr>
          <a:xfrm>
            <a:off x="2753401" y="2945764"/>
            <a:ext cx="382828" cy="358601"/>
            <a:chOff x="2753373" y="2902523"/>
            <a:chExt cx="347552" cy="325557"/>
          </a:xfrm>
        </p:grpSpPr>
        <p:sp>
          <p:nvSpPr>
            <p:cNvPr id="11781" name="Google Shape;11781;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71"/>
          <p:cNvGrpSpPr/>
          <p:nvPr/>
        </p:nvGrpSpPr>
        <p:grpSpPr>
          <a:xfrm>
            <a:off x="849016" y="2979455"/>
            <a:ext cx="356655" cy="335425"/>
            <a:chOff x="849016" y="2903255"/>
            <a:chExt cx="356655" cy="335425"/>
          </a:xfrm>
        </p:grpSpPr>
        <p:sp>
          <p:nvSpPr>
            <p:cNvPr id="11788" name="Google Shape;11788;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71"/>
          <p:cNvGrpSpPr/>
          <p:nvPr/>
        </p:nvGrpSpPr>
        <p:grpSpPr>
          <a:xfrm>
            <a:off x="4210933" y="3002977"/>
            <a:ext cx="280072" cy="275520"/>
            <a:chOff x="4210933" y="2926777"/>
            <a:chExt cx="280072" cy="275520"/>
          </a:xfrm>
        </p:grpSpPr>
        <p:sp>
          <p:nvSpPr>
            <p:cNvPr id="11800" name="Google Shape;11800;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1"/>
          <p:cNvGrpSpPr/>
          <p:nvPr/>
        </p:nvGrpSpPr>
        <p:grpSpPr>
          <a:xfrm>
            <a:off x="4667216" y="2991582"/>
            <a:ext cx="320273" cy="318395"/>
            <a:chOff x="4667216" y="2915382"/>
            <a:chExt cx="320273" cy="318395"/>
          </a:xfrm>
        </p:grpSpPr>
        <p:sp>
          <p:nvSpPr>
            <p:cNvPr id="11814" name="Google Shape;11814;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1"/>
          <p:cNvGrpSpPr/>
          <p:nvPr/>
        </p:nvGrpSpPr>
        <p:grpSpPr>
          <a:xfrm>
            <a:off x="5170480" y="3010839"/>
            <a:ext cx="261929" cy="280550"/>
            <a:chOff x="5170480" y="2934639"/>
            <a:chExt cx="261929" cy="280550"/>
          </a:xfrm>
        </p:grpSpPr>
        <p:sp>
          <p:nvSpPr>
            <p:cNvPr id="11819" name="Google Shape;11819;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1"/>
          <p:cNvGrpSpPr/>
          <p:nvPr/>
        </p:nvGrpSpPr>
        <p:grpSpPr>
          <a:xfrm>
            <a:off x="6069423" y="2968091"/>
            <a:ext cx="362321" cy="364231"/>
            <a:chOff x="6069423" y="2891892"/>
            <a:chExt cx="362321" cy="364231"/>
          </a:xfrm>
        </p:grpSpPr>
        <p:sp>
          <p:nvSpPr>
            <p:cNvPr id="11827" name="Google Shape;11827;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71"/>
          <p:cNvGrpSpPr/>
          <p:nvPr/>
        </p:nvGrpSpPr>
        <p:grpSpPr>
          <a:xfrm>
            <a:off x="6571955" y="2995370"/>
            <a:ext cx="308878" cy="311170"/>
            <a:chOff x="6571955" y="2919170"/>
            <a:chExt cx="308878" cy="311170"/>
          </a:xfrm>
        </p:grpSpPr>
        <p:sp>
          <p:nvSpPr>
            <p:cNvPr id="11834" name="Google Shape;11834;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71"/>
          <p:cNvGrpSpPr/>
          <p:nvPr/>
        </p:nvGrpSpPr>
        <p:grpSpPr>
          <a:xfrm>
            <a:off x="7500054" y="3010935"/>
            <a:ext cx="350576" cy="280454"/>
            <a:chOff x="7500054" y="2934735"/>
            <a:chExt cx="350576" cy="280454"/>
          </a:xfrm>
        </p:grpSpPr>
        <p:sp>
          <p:nvSpPr>
            <p:cNvPr id="11845" name="Google Shape;11845;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71"/>
          <p:cNvGrpSpPr/>
          <p:nvPr/>
        </p:nvGrpSpPr>
        <p:grpSpPr>
          <a:xfrm>
            <a:off x="7024430" y="2950862"/>
            <a:ext cx="332012" cy="355454"/>
            <a:chOff x="7055134" y="2919170"/>
            <a:chExt cx="290321" cy="310820"/>
          </a:xfrm>
        </p:grpSpPr>
        <p:sp>
          <p:nvSpPr>
            <p:cNvPr id="11854" name="Google Shape;11854;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1"/>
          <p:cNvGrpSpPr/>
          <p:nvPr/>
        </p:nvGrpSpPr>
        <p:grpSpPr>
          <a:xfrm>
            <a:off x="7985143" y="2976813"/>
            <a:ext cx="330109" cy="347552"/>
            <a:chOff x="7985143" y="2900613"/>
            <a:chExt cx="330109" cy="347552"/>
          </a:xfrm>
        </p:grpSpPr>
        <p:sp>
          <p:nvSpPr>
            <p:cNvPr id="11869" name="Google Shape;11869;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71"/>
          <p:cNvGrpSpPr/>
          <p:nvPr/>
        </p:nvGrpSpPr>
        <p:grpSpPr>
          <a:xfrm>
            <a:off x="7990840" y="2511426"/>
            <a:ext cx="354363" cy="353631"/>
            <a:chOff x="7990840" y="2435226"/>
            <a:chExt cx="354363" cy="353631"/>
          </a:xfrm>
        </p:grpSpPr>
        <p:sp>
          <p:nvSpPr>
            <p:cNvPr id="11878" name="Google Shape;11878;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1"/>
          <p:cNvGrpSpPr/>
          <p:nvPr/>
        </p:nvGrpSpPr>
        <p:grpSpPr>
          <a:xfrm>
            <a:off x="1817317" y="2556530"/>
            <a:ext cx="350958" cy="263043"/>
            <a:chOff x="1817317" y="2480330"/>
            <a:chExt cx="350958" cy="263043"/>
          </a:xfrm>
        </p:grpSpPr>
        <p:sp>
          <p:nvSpPr>
            <p:cNvPr id="11882" name="Google Shape;11882;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71"/>
          <p:cNvGrpSpPr/>
          <p:nvPr/>
        </p:nvGrpSpPr>
        <p:grpSpPr>
          <a:xfrm>
            <a:off x="1341727" y="2559549"/>
            <a:ext cx="419913" cy="308109"/>
            <a:chOff x="1341727" y="2483349"/>
            <a:chExt cx="419913" cy="308109"/>
          </a:xfrm>
        </p:grpSpPr>
        <p:sp>
          <p:nvSpPr>
            <p:cNvPr id="11888" name="Google Shape;11888;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71"/>
          <p:cNvGrpSpPr/>
          <p:nvPr/>
        </p:nvGrpSpPr>
        <p:grpSpPr>
          <a:xfrm>
            <a:off x="854332" y="2523936"/>
            <a:ext cx="376358" cy="330109"/>
            <a:chOff x="854332" y="2447736"/>
            <a:chExt cx="376358" cy="330109"/>
          </a:xfrm>
        </p:grpSpPr>
        <p:sp>
          <p:nvSpPr>
            <p:cNvPr id="11892" name="Google Shape;11892;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71"/>
          <p:cNvGrpSpPr/>
          <p:nvPr/>
        </p:nvGrpSpPr>
        <p:grpSpPr>
          <a:xfrm>
            <a:off x="4206763" y="2527151"/>
            <a:ext cx="322151" cy="322374"/>
            <a:chOff x="4206763" y="2450951"/>
            <a:chExt cx="322151" cy="322374"/>
          </a:xfrm>
        </p:grpSpPr>
        <p:sp>
          <p:nvSpPr>
            <p:cNvPr id="11901" name="Google Shape;11901;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71"/>
          <p:cNvGrpSpPr/>
          <p:nvPr/>
        </p:nvGrpSpPr>
        <p:grpSpPr>
          <a:xfrm>
            <a:off x="7528096" y="2526259"/>
            <a:ext cx="327976" cy="324316"/>
            <a:chOff x="7528096" y="2450059"/>
            <a:chExt cx="327976" cy="324316"/>
          </a:xfrm>
        </p:grpSpPr>
        <p:sp>
          <p:nvSpPr>
            <p:cNvPr id="11904" name="Google Shape;11904;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1"/>
          <p:cNvGrpSpPr/>
          <p:nvPr/>
        </p:nvGrpSpPr>
        <p:grpSpPr>
          <a:xfrm>
            <a:off x="7077129" y="2588742"/>
            <a:ext cx="282364" cy="198619"/>
            <a:chOff x="7077129" y="2512542"/>
            <a:chExt cx="282364" cy="198619"/>
          </a:xfrm>
        </p:grpSpPr>
        <p:sp>
          <p:nvSpPr>
            <p:cNvPr id="11910" name="Google Shape;11910;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1"/>
          <p:cNvGrpSpPr/>
          <p:nvPr/>
        </p:nvGrpSpPr>
        <p:grpSpPr>
          <a:xfrm>
            <a:off x="3725461" y="2520912"/>
            <a:ext cx="334279" cy="334661"/>
            <a:chOff x="3725461" y="2444712"/>
            <a:chExt cx="334279" cy="334661"/>
          </a:xfrm>
        </p:grpSpPr>
        <p:sp>
          <p:nvSpPr>
            <p:cNvPr id="11917" name="Google Shape;11917;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71"/>
          <p:cNvGrpSpPr/>
          <p:nvPr/>
        </p:nvGrpSpPr>
        <p:grpSpPr>
          <a:xfrm>
            <a:off x="6577238" y="2533421"/>
            <a:ext cx="332019" cy="310788"/>
            <a:chOff x="6577238" y="2457221"/>
            <a:chExt cx="332019" cy="310788"/>
          </a:xfrm>
        </p:grpSpPr>
        <p:sp>
          <p:nvSpPr>
            <p:cNvPr id="11925" name="Google Shape;11925;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71"/>
          <p:cNvGrpSpPr/>
          <p:nvPr/>
        </p:nvGrpSpPr>
        <p:grpSpPr>
          <a:xfrm>
            <a:off x="2818561" y="2515978"/>
            <a:ext cx="247892" cy="346024"/>
            <a:chOff x="2818561" y="2439778"/>
            <a:chExt cx="247892" cy="346024"/>
          </a:xfrm>
        </p:grpSpPr>
        <p:sp>
          <p:nvSpPr>
            <p:cNvPr id="11932" name="Google Shape;11932;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1"/>
          <p:cNvGrpSpPr/>
          <p:nvPr/>
        </p:nvGrpSpPr>
        <p:grpSpPr>
          <a:xfrm>
            <a:off x="3207778" y="2550832"/>
            <a:ext cx="419933" cy="275170"/>
            <a:chOff x="3207778" y="2474632"/>
            <a:chExt cx="419933" cy="275170"/>
          </a:xfrm>
        </p:grpSpPr>
        <p:sp>
          <p:nvSpPr>
            <p:cNvPr id="11945" name="Google Shape;11945;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71"/>
          <p:cNvGrpSpPr/>
          <p:nvPr/>
        </p:nvGrpSpPr>
        <p:grpSpPr>
          <a:xfrm>
            <a:off x="6099375" y="2532275"/>
            <a:ext cx="337684" cy="314194"/>
            <a:chOff x="6099375" y="2456075"/>
            <a:chExt cx="337684" cy="314194"/>
          </a:xfrm>
        </p:grpSpPr>
        <p:sp>
          <p:nvSpPr>
            <p:cNvPr id="11960" name="Google Shape;11960;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1"/>
          <p:cNvGrpSpPr/>
          <p:nvPr/>
        </p:nvGrpSpPr>
        <p:grpSpPr>
          <a:xfrm>
            <a:off x="2312623" y="2544784"/>
            <a:ext cx="312698" cy="286534"/>
            <a:chOff x="2312623" y="2468584"/>
            <a:chExt cx="312698" cy="286534"/>
          </a:xfrm>
        </p:grpSpPr>
        <p:sp>
          <p:nvSpPr>
            <p:cNvPr id="11963" name="Google Shape;11963;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1"/>
          <p:cNvGrpSpPr/>
          <p:nvPr/>
        </p:nvGrpSpPr>
        <p:grpSpPr>
          <a:xfrm>
            <a:off x="5618805" y="2517124"/>
            <a:ext cx="345292" cy="342618"/>
            <a:chOff x="5618805" y="2440924"/>
            <a:chExt cx="345292" cy="342618"/>
          </a:xfrm>
        </p:grpSpPr>
        <p:sp>
          <p:nvSpPr>
            <p:cNvPr id="11967" name="Google Shape;11967;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71"/>
          <p:cNvGrpSpPr/>
          <p:nvPr/>
        </p:nvGrpSpPr>
        <p:grpSpPr>
          <a:xfrm>
            <a:off x="4653179" y="2522790"/>
            <a:ext cx="377886" cy="331255"/>
            <a:chOff x="4653179" y="2446590"/>
            <a:chExt cx="377886" cy="331255"/>
          </a:xfrm>
        </p:grpSpPr>
        <p:sp>
          <p:nvSpPr>
            <p:cNvPr id="11973" name="Google Shape;11973;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71"/>
          <p:cNvGrpSpPr/>
          <p:nvPr/>
        </p:nvGrpSpPr>
        <p:grpSpPr>
          <a:xfrm>
            <a:off x="5184517" y="2535681"/>
            <a:ext cx="252062" cy="305122"/>
            <a:chOff x="5184517" y="2459481"/>
            <a:chExt cx="252062" cy="305122"/>
          </a:xfrm>
        </p:grpSpPr>
        <p:sp>
          <p:nvSpPr>
            <p:cNvPr id="11978" name="Google Shape;11978;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4" name="Google Shape;11984;p71"/>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5" name="Google Shape;11985;p71"/>
          <p:cNvGrpSpPr/>
          <p:nvPr/>
        </p:nvGrpSpPr>
        <p:grpSpPr>
          <a:xfrm>
            <a:off x="6155459" y="2045308"/>
            <a:ext cx="249770" cy="363849"/>
            <a:chOff x="6155459" y="1969108"/>
            <a:chExt cx="249770" cy="363849"/>
          </a:xfrm>
        </p:grpSpPr>
        <p:sp>
          <p:nvSpPr>
            <p:cNvPr id="11986" name="Google Shape;11986;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1"/>
          <p:cNvGrpSpPr/>
          <p:nvPr/>
        </p:nvGrpSpPr>
        <p:grpSpPr>
          <a:xfrm>
            <a:off x="2280029" y="2046804"/>
            <a:ext cx="353631" cy="354395"/>
            <a:chOff x="2280029" y="1970604"/>
            <a:chExt cx="353631" cy="354395"/>
          </a:xfrm>
        </p:grpSpPr>
        <p:sp>
          <p:nvSpPr>
            <p:cNvPr id="11996" name="Google Shape;11996;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71"/>
          <p:cNvGrpSpPr/>
          <p:nvPr/>
        </p:nvGrpSpPr>
        <p:grpSpPr>
          <a:xfrm>
            <a:off x="8065100" y="2076374"/>
            <a:ext cx="255086" cy="301685"/>
            <a:chOff x="8065100" y="2000174"/>
            <a:chExt cx="255086" cy="301685"/>
          </a:xfrm>
        </p:grpSpPr>
        <p:sp>
          <p:nvSpPr>
            <p:cNvPr id="12001" name="Google Shape;12001;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71"/>
          <p:cNvGrpSpPr/>
          <p:nvPr/>
        </p:nvGrpSpPr>
        <p:grpSpPr>
          <a:xfrm>
            <a:off x="6633705" y="2045308"/>
            <a:ext cx="249420" cy="363849"/>
            <a:chOff x="6633705" y="1969108"/>
            <a:chExt cx="249420" cy="363849"/>
          </a:xfrm>
        </p:grpSpPr>
        <p:sp>
          <p:nvSpPr>
            <p:cNvPr id="12006" name="Google Shape;12006;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71"/>
          <p:cNvGrpSpPr/>
          <p:nvPr/>
        </p:nvGrpSpPr>
        <p:grpSpPr>
          <a:xfrm>
            <a:off x="5211031" y="2045308"/>
            <a:ext cx="226661" cy="363467"/>
            <a:chOff x="5211031" y="1969108"/>
            <a:chExt cx="226661" cy="363467"/>
          </a:xfrm>
        </p:grpSpPr>
        <p:sp>
          <p:nvSpPr>
            <p:cNvPr id="12015" name="Google Shape;12015;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1"/>
          <p:cNvGrpSpPr/>
          <p:nvPr/>
        </p:nvGrpSpPr>
        <p:grpSpPr>
          <a:xfrm>
            <a:off x="3712952" y="2046804"/>
            <a:ext cx="354363" cy="354395"/>
            <a:chOff x="3712952" y="1970604"/>
            <a:chExt cx="354363" cy="354395"/>
          </a:xfrm>
        </p:grpSpPr>
        <p:sp>
          <p:nvSpPr>
            <p:cNvPr id="12018" name="Google Shape;12018;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71"/>
          <p:cNvGrpSpPr/>
          <p:nvPr/>
        </p:nvGrpSpPr>
        <p:grpSpPr>
          <a:xfrm>
            <a:off x="3235438" y="2046804"/>
            <a:ext cx="354363" cy="354745"/>
            <a:chOff x="3235438" y="1970604"/>
            <a:chExt cx="354363" cy="354745"/>
          </a:xfrm>
        </p:grpSpPr>
        <p:sp>
          <p:nvSpPr>
            <p:cNvPr id="12028" name="Google Shape;12028;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1"/>
          <p:cNvGrpSpPr/>
          <p:nvPr/>
        </p:nvGrpSpPr>
        <p:grpSpPr>
          <a:xfrm>
            <a:off x="1329585" y="2066125"/>
            <a:ext cx="341472" cy="335074"/>
            <a:chOff x="1329585" y="1989925"/>
            <a:chExt cx="341472" cy="335074"/>
          </a:xfrm>
        </p:grpSpPr>
        <p:sp>
          <p:nvSpPr>
            <p:cNvPr id="12042" name="Google Shape;12042;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71"/>
          <p:cNvGrpSpPr/>
          <p:nvPr/>
        </p:nvGrpSpPr>
        <p:grpSpPr>
          <a:xfrm>
            <a:off x="5591871" y="2066106"/>
            <a:ext cx="416649" cy="325597"/>
            <a:chOff x="5626763" y="2013829"/>
            <a:chExt cx="351722" cy="274788"/>
          </a:xfrm>
        </p:grpSpPr>
        <p:sp>
          <p:nvSpPr>
            <p:cNvPr id="12046" name="Google Shape;12046;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1"/>
          <p:cNvGrpSpPr/>
          <p:nvPr/>
        </p:nvGrpSpPr>
        <p:grpSpPr>
          <a:xfrm>
            <a:off x="7576605" y="2060077"/>
            <a:ext cx="276698" cy="333133"/>
            <a:chOff x="7576605" y="1983877"/>
            <a:chExt cx="276698" cy="333133"/>
          </a:xfrm>
        </p:grpSpPr>
        <p:sp>
          <p:nvSpPr>
            <p:cNvPr id="12057" name="Google Shape;12057;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71"/>
          <p:cNvGrpSpPr/>
          <p:nvPr/>
        </p:nvGrpSpPr>
        <p:grpSpPr>
          <a:xfrm>
            <a:off x="853568" y="2051738"/>
            <a:ext cx="337334" cy="353599"/>
            <a:chOff x="853568" y="1975538"/>
            <a:chExt cx="337334" cy="353599"/>
          </a:xfrm>
        </p:grpSpPr>
        <p:sp>
          <p:nvSpPr>
            <p:cNvPr id="12060" name="Google Shape;12060;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71"/>
          <p:cNvGrpSpPr/>
          <p:nvPr/>
        </p:nvGrpSpPr>
        <p:grpSpPr>
          <a:xfrm>
            <a:off x="2770052" y="2085828"/>
            <a:ext cx="327085" cy="277080"/>
            <a:chOff x="2770052" y="2009628"/>
            <a:chExt cx="327085" cy="277080"/>
          </a:xfrm>
        </p:grpSpPr>
        <p:sp>
          <p:nvSpPr>
            <p:cNvPr id="12065" name="Google Shape;12065;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7" name="Google Shape;12067;p71"/>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8" name="Google Shape;12068;p71"/>
          <p:cNvGrpSpPr/>
          <p:nvPr/>
        </p:nvGrpSpPr>
        <p:grpSpPr>
          <a:xfrm>
            <a:off x="4195399" y="2046804"/>
            <a:ext cx="344878" cy="343573"/>
            <a:chOff x="4195399" y="1970604"/>
            <a:chExt cx="344878" cy="343573"/>
          </a:xfrm>
        </p:grpSpPr>
        <p:sp>
          <p:nvSpPr>
            <p:cNvPr id="12069" name="Google Shape;12069;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71"/>
          <p:cNvGrpSpPr/>
          <p:nvPr/>
        </p:nvGrpSpPr>
        <p:grpSpPr>
          <a:xfrm>
            <a:off x="4674791" y="2053647"/>
            <a:ext cx="344528" cy="344114"/>
            <a:chOff x="4674791" y="1977447"/>
            <a:chExt cx="344528" cy="344114"/>
          </a:xfrm>
        </p:grpSpPr>
        <p:sp>
          <p:nvSpPr>
            <p:cNvPr id="12074" name="Google Shape;12074;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71"/>
          <p:cNvGrpSpPr/>
          <p:nvPr/>
        </p:nvGrpSpPr>
        <p:grpSpPr>
          <a:xfrm>
            <a:off x="6083810" y="1623497"/>
            <a:ext cx="382819" cy="310788"/>
            <a:chOff x="6083810" y="1547297"/>
            <a:chExt cx="382819" cy="310788"/>
          </a:xfrm>
        </p:grpSpPr>
        <p:sp>
          <p:nvSpPr>
            <p:cNvPr id="12101" name="Google Shape;12101;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71"/>
          <p:cNvGrpSpPr/>
          <p:nvPr/>
        </p:nvGrpSpPr>
        <p:grpSpPr>
          <a:xfrm>
            <a:off x="6558300" y="1614393"/>
            <a:ext cx="382788" cy="328613"/>
            <a:chOff x="6558300" y="1538193"/>
            <a:chExt cx="382788" cy="328613"/>
          </a:xfrm>
        </p:grpSpPr>
        <p:sp>
          <p:nvSpPr>
            <p:cNvPr id="12120" name="Google Shape;12120;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71"/>
          <p:cNvGrpSpPr/>
          <p:nvPr/>
        </p:nvGrpSpPr>
        <p:grpSpPr>
          <a:xfrm>
            <a:off x="5194002" y="1587497"/>
            <a:ext cx="259605" cy="346024"/>
            <a:chOff x="5194002" y="1511297"/>
            <a:chExt cx="259605" cy="346024"/>
          </a:xfrm>
        </p:grpSpPr>
        <p:sp>
          <p:nvSpPr>
            <p:cNvPr id="12123" name="Google Shape;12123;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71"/>
          <p:cNvGrpSpPr/>
          <p:nvPr/>
        </p:nvGrpSpPr>
        <p:grpSpPr>
          <a:xfrm>
            <a:off x="1394741" y="1588261"/>
            <a:ext cx="252444" cy="351722"/>
            <a:chOff x="1394741" y="1512061"/>
            <a:chExt cx="252444" cy="351722"/>
          </a:xfrm>
        </p:grpSpPr>
        <p:sp>
          <p:nvSpPr>
            <p:cNvPr id="12128" name="Google Shape;12128;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71"/>
          <p:cNvGrpSpPr/>
          <p:nvPr/>
        </p:nvGrpSpPr>
        <p:grpSpPr>
          <a:xfrm>
            <a:off x="855096" y="1580685"/>
            <a:ext cx="380910" cy="339594"/>
            <a:chOff x="855096" y="1504485"/>
            <a:chExt cx="380910" cy="339594"/>
          </a:xfrm>
        </p:grpSpPr>
        <p:sp>
          <p:nvSpPr>
            <p:cNvPr id="12146" name="Google Shape;12146;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1" name="Google Shape;12151;p71"/>
          <p:cNvGrpSpPr/>
          <p:nvPr/>
        </p:nvGrpSpPr>
        <p:grpSpPr>
          <a:xfrm>
            <a:off x="1819576" y="1587879"/>
            <a:ext cx="352103" cy="352103"/>
            <a:chOff x="1819576" y="1511679"/>
            <a:chExt cx="352103" cy="352103"/>
          </a:xfrm>
        </p:grpSpPr>
        <p:sp>
          <p:nvSpPr>
            <p:cNvPr id="12152" name="Google Shape;12152;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1"/>
          <p:cNvGrpSpPr/>
          <p:nvPr/>
        </p:nvGrpSpPr>
        <p:grpSpPr>
          <a:xfrm>
            <a:off x="5621097" y="1576961"/>
            <a:ext cx="371424" cy="355446"/>
            <a:chOff x="5621097" y="1500761"/>
            <a:chExt cx="371424" cy="355446"/>
          </a:xfrm>
        </p:grpSpPr>
        <p:sp>
          <p:nvSpPr>
            <p:cNvPr id="12157" name="Google Shape;12157;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71"/>
          <p:cNvGrpSpPr/>
          <p:nvPr/>
        </p:nvGrpSpPr>
        <p:grpSpPr>
          <a:xfrm>
            <a:off x="4670239" y="1617799"/>
            <a:ext cx="359679" cy="321833"/>
            <a:chOff x="4670239" y="1541599"/>
            <a:chExt cx="359679" cy="321833"/>
          </a:xfrm>
        </p:grpSpPr>
        <p:sp>
          <p:nvSpPr>
            <p:cNvPr id="12160" name="Google Shape;12160;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71"/>
          <p:cNvGrpSpPr/>
          <p:nvPr/>
        </p:nvGrpSpPr>
        <p:grpSpPr>
          <a:xfrm>
            <a:off x="4212429" y="1578585"/>
            <a:ext cx="321037" cy="353822"/>
            <a:chOff x="4212429" y="1502385"/>
            <a:chExt cx="321037" cy="353822"/>
          </a:xfrm>
        </p:grpSpPr>
        <p:sp>
          <p:nvSpPr>
            <p:cNvPr id="12166" name="Google Shape;12166;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1"/>
          <p:cNvGrpSpPr/>
          <p:nvPr/>
        </p:nvGrpSpPr>
        <p:grpSpPr>
          <a:xfrm>
            <a:off x="2302788" y="1582181"/>
            <a:ext cx="336188" cy="335425"/>
            <a:chOff x="2302788" y="1505981"/>
            <a:chExt cx="336188" cy="335425"/>
          </a:xfrm>
        </p:grpSpPr>
        <p:sp>
          <p:nvSpPr>
            <p:cNvPr id="12171" name="Google Shape;12171;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71"/>
          <p:cNvGrpSpPr/>
          <p:nvPr/>
        </p:nvGrpSpPr>
        <p:grpSpPr>
          <a:xfrm>
            <a:off x="2780301" y="1598096"/>
            <a:ext cx="333133" cy="321037"/>
            <a:chOff x="2780301" y="1521896"/>
            <a:chExt cx="333133" cy="321037"/>
          </a:xfrm>
        </p:grpSpPr>
        <p:sp>
          <p:nvSpPr>
            <p:cNvPr id="12189" name="Google Shape;12189;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71"/>
          <p:cNvGrpSpPr/>
          <p:nvPr/>
        </p:nvGrpSpPr>
        <p:grpSpPr>
          <a:xfrm>
            <a:off x="3316159" y="1591285"/>
            <a:ext cx="211892" cy="339594"/>
            <a:chOff x="3316159" y="1515085"/>
            <a:chExt cx="211892" cy="339594"/>
          </a:xfrm>
        </p:grpSpPr>
        <p:sp>
          <p:nvSpPr>
            <p:cNvPr id="12210" name="Google Shape;12210;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3" name="Google Shape;12213;p71"/>
            <p:cNvGrpSpPr/>
            <p:nvPr/>
          </p:nvGrpSpPr>
          <p:grpSpPr>
            <a:xfrm>
              <a:off x="3316159" y="1515085"/>
              <a:ext cx="211892" cy="339594"/>
              <a:chOff x="3316159" y="1515085"/>
              <a:chExt cx="211892" cy="339594"/>
            </a:xfrm>
          </p:grpSpPr>
          <p:sp>
            <p:nvSpPr>
              <p:cNvPr id="12214" name="Google Shape;12214;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0" name="Google Shape;12220;p71"/>
          <p:cNvGrpSpPr/>
          <p:nvPr/>
        </p:nvGrpSpPr>
        <p:grpSpPr>
          <a:xfrm>
            <a:off x="3716358" y="1620855"/>
            <a:ext cx="361971" cy="314958"/>
            <a:chOff x="3716358" y="1544655"/>
            <a:chExt cx="361971" cy="314958"/>
          </a:xfrm>
        </p:grpSpPr>
        <p:sp>
          <p:nvSpPr>
            <p:cNvPr id="12221" name="Google Shape;12221;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6" name="Google Shape;12226;p71"/>
            <p:cNvGrpSpPr/>
            <p:nvPr/>
          </p:nvGrpSpPr>
          <p:grpSpPr>
            <a:xfrm>
              <a:off x="3716358" y="1544655"/>
              <a:ext cx="361971" cy="314958"/>
              <a:chOff x="3716358" y="1544655"/>
              <a:chExt cx="361971" cy="314958"/>
            </a:xfrm>
          </p:grpSpPr>
          <p:sp>
            <p:nvSpPr>
              <p:cNvPr id="12227" name="Google Shape;12227;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2" name="Google Shape;12232;p71"/>
          <p:cNvGrpSpPr/>
          <p:nvPr/>
        </p:nvGrpSpPr>
        <p:grpSpPr>
          <a:xfrm>
            <a:off x="7011924" y="1633752"/>
            <a:ext cx="499533" cy="305136"/>
            <a:chOff x="7009649" y="1541981"/>
            <a:chExt cx="524940" cy="320655"/>
          </a:xfrm>
        </p:grpSpPr>
        <p:sp>
          <p:nvSpPr>
            <p:cNvPr id="12233" name="Google Shape;12233;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71"/>
          <p:cNvGrpSpPr/>
          <p:nvPr/>
        </p:nvGrpSpPr>
        <p:grpSpPr>
          <a:xfrm>
            <a:off x="8034034" y="1594309"/>
            <a:ext cx="282746" cy="340358"/>
            <a:chOff x="8034034" y="1518109"/>
            <a:chExt cx="282746" cy="340358"/>
          </a:xfrm>
        </p:grpSpPr>
        <p:sp>
          <p:nvSpPr>
            <p:cNvPr id="12242" name="Google Shape;12242;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1"/>
          <p:cNvGrpSpPr/>
          <p:nvPr/>
        </p:nvGrpSpPr>
        <p:grpSpPr>
          <a:xfrm>
            <a:off x="7582302" y="1576134"/>
            <a:ext cx="369133" cy="360411"/>
            <a:chOff x="7582302" y="1499934"/>
            <a:chExt cx="369133" cy="360411"/>
          </a:xfrm>
        </p:grpSpPr>
        <p:sp>
          <p:nvSpPr>
            <p:cNvPr id="12247" name="Google Shape;12247;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1"/>
          <p:cNvGrpSpPr/>
          <p:nvPr/>
        </p:nvGrpSpPr>
        <p:grpSpPr>
          <a:xfrm>
            <a:off x="6196089" y="3893352"/>
            <a:ext cx="346056" cy="345674"/>
            <a:chOff x="2238181" y="4120624"/>
            <a:chExt cx="346056" cy="345674"/>
          </a:xfrm>
        </p:grpSpPr>
        <p:grpSp>
          <p:nvGrpSpPr>
            <p:cNvPr id="12253" name="Google Shape;12253;p71"/>
            <p:cNvGrpSpPr/>
            <p:nvPr/>
          </p:nvGrpSpPr>
          <p:grpSpPr>
            <a:xfrm>
              <a:off x="2309155" y="4177413"/>
              <a:ext cx="203862" cy="231903"/>
              <a:chOff x="1512725" y="258500"/>
              <a:chExt cx="4570900" cy="5199625"/>
            </a:xfrm>
          </p:grpSpPr>
          <p:sp>
            <p:nvSpPr>
              <p:cNvPr id="12254" name="Google Shape;12254;p7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6" name="Google Shape;12256;p7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7" name="Google Shape;12257;p71"/>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61"/>
        <p:cNvGrpSpPr/>
        <p:nvPr/>
      </p:nvGrpSpPr>
      <p:grpSpPr>
        <a:xfrm>
          <a:off x="0" y="0"/>
          <a:ext cx="0" cy="0"/>
          <a:chOff x="0" y="0"/>
          <a:chExt cx="0" cy="0"/>
        </a:xfrm>
      </p:grpSpPr>
      <p:pic>
        <p:nvPicPr>
          <p:cNvPr id="12262" name="Google Shape;12262;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8">
          <a:extLst>
            <a:ext uri="{FF2B5EF4-FFF2-40B4-BE49-F238E27FC236}">
              <a16:creationId xmlns:a16="http://schemas.microsoft.com/office/drawing/2014/main" id="{734FAB57-7DEC-9370-745B-DEF274CBCCFC}"/>
            </a:ext>
          </a:extLst>
        </p:cNvPr>
        <p:cNvGrpSpPr/>
        <p:nvPr/>
      </p:nvGrpSpPr>
      <p:grpSpPr>
        <a:xfrm>
          <a:off x="0" y="0"/>
          <a:ext cx="0" cy="0"/>
          <a:chOff x="0" y="0"/>
          <a:chExt cx="0" cy="0"/>
        </a:xfrm>
      </p:grpSpPr>
      <p:sp>
        <p:nvSpPr>
          <p:cNvPr id="369" name="Google Shape;369;p43">
            <a:extLst>
              <a:ext uri="{FF2B5EF4-FFF2-40B4-BE49-F238E27FC236}">
                <a16:creationId xmlns:a16="http://schemas.microsoft.com/office/drawing/2014/main" id="{682259FF-8C6B-5EE2-8BC5-5B49ABF07095}"/>
              </a:ext>
            </a:extLst>
          </p:cNvPr>
          <p:cNvSpPr txBox="1">
            <a:spLocks noGrp="1"/>
          </p:cNvSpPr>
          <p:nvPr>
            <p:ph type="title" idx="15"/>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t>The stakeholders ben</a:t>
            </a:r>
            <a:r>
              <a:rPr lang="en-US" b="1" dirty="0"/>
              <a:t>e</a:t>
            </a:r>
            <a:r>
              <a:rPr lang="en" b="1" dirty="0"/>
              <a:t>fits</a:t>
            </a:r>
            <a:endParaRPr b="1" dirty="0"/>
          </a:p>
        </p:txBody>
      </p:sp>
      <p:sp>
        <p:nvSpPr>
          <p:cNvPr id="373" name="Google Shape;373;p43">
            <a:extLst>
              <a:ext uri="{FF2B5EF4-FFF2-40B4-BE49-F238E27FC236}">
                <a16:creationId xmlns:a16="http://schemas.microsoft.com/office/drawing/2014/main" id="{2FB65450-C6F7-6ED7-6BBF-FBFAF4E2EA97}"/>
              </a:ext>
            </a:extLst>
          </p:cNvPr>
          <p:cNvSpPr txBox="1">
            <a:spLocks noGrp="1"/>
          </p:cNvSpPr>
          <p:nvPr>
            <p:ph type="title" idx="2"/>
          </p:nvPr>
        </p:nvSpPr>
        <p:spPr>
          <a:xfrm>
            <a:off x="844072" y="2147811"/>
            <a:ext cx="1924224" cy="572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Teachers</a:t>
            </a:r>
            <a:endParaRPr dirty="0"/>
          </a:p>
        </p:txBody>
      </p:sp>
      <p:sp>
        <p:nvSpPr>
          <p:cNvPr id="374" name="Google Shape;374;p43">
            <a:extLst>
              <a:ext uri="{FF2B5EF4-FFF2-40B4-BE49-F238E27FC236}">
                <a16:creationId xmlns:a16="http://schemas.microsoft.com/office/drawing/2014/main" id="{9B451E6F-3400-EDC8-25BD-3725BD4806EA}"/>
              </a:ext>
            </a:extLst>
          </p:cNvPr>
          <p:cNvSpPr txBox="1">
            <a:spLocks noGrp="1"/>
          </p:cNvSpPr>
          <p:nvPr>
            <p:ph type="subTitle" idx="3"/>
          </p:nvPr>
        </p:nvSpPr>
        <p:spPr>
          <a:xfrm>
            <a:off x="2818032" y="1491855"/>
            <a:ext cx="5444413" cy="174615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pPr>
            <a:r>
              <a:rPr lang="en-GB" b="1" dirty="0"/>
              <a:t>The teacher will benefit the most from the application since a lot of their work will be atomized. And they will gain a centralized overview of all information.</a:t>
            </a:r>
          </a:p>
          <a:p>
            <a:pPr marL="285750" lvl="0" indent="-285750" algn="l" rtl="0">
              <a:spcBef>
                <a:spcPts val="0"/>
              </a:spcBef>
              <a:spcAft>
                <a:spcPts val="0"/>
              </a:spcAft>
              <a:buFontTx/>
              <a:buChar char="-"/>
            </a:pPr>
            <a:r>
              <a:rPr lang="en-GB" sz="1200" dirty="0"/>
              <a:t>User management</a:t>
            </a:r>
          </a:p>
          <a:p>
            <a:pPr marL="742950" lvl="1" indent="-285750" algn="l">
              <a:buFontTx/>
              <a:buChar char="-"/>
            </a:pPr>
            <a:r>
              <a:rPr lang="en-GB" sz="1200" dirty="0"/>
              <a:t>Client, student	</a:t>
            </a:r>
          </a:p>
          <a:p>
            <a:pPr marL="285750" lvl="0" indent="-285750" algn="l" rtl="0">
              <a:spcBef>
                <a:spcPts val="0"/>
              </a:spcBef>
              <a:spcAft>
                <a:spcPts val="0"/>
              </a:spcAft>
              <a:buFontTx/>
              <a:buChar char="-"/>
            </a:pPr>
            <a:r>
              <a:rPr lang="en-GB" sz="1200" dirty="0"/>
              <a:t>Project information management</a:t>
            </a:r>
          </a:p>
          <a:p>
            <a:pPr marL="742950" lvl="1" indent="-285750" algn="l">
              <a:buFontTx/>
              <a:buChar char="-"/>
            </a:pPr>
            <a:r>
              <a:rPr lang="en-GB" sz="1200" dirty="0"/>
              <a:t>Seeing/modifying information used in project (e.g. forms, concepts, etc)</a:t>
            </a:r>
          </a:p>
        </p:txBody>
      </p:sp>
      <p:sp>
        <p:nvSpPr>
          <p:cNvPr id="376" name="Google Shape;376;p43">
            <a:extLst>
              <a:ext uri="{FF2B5EF4-FFF2-40B4-BE49-F238E27FC236}">
                <a16:creationId xmlns:a16="http://schemas.microsoft.com/office/drawing/2014/main" id="{C9CD8224-F582-3727-4B5D-A5378763D7E3}"/>
              </a:ext>
            </a:extLst>
          </p:cNvPr>
          <p:cNvSpPr txBox="1">
            <a:spLocks noGrp="1"/>
          </p:cNvSpPr>
          <p:nvPr>
            <p:ph type="title" idx="6"/>
          </p:nvPr>
        </p:nvSpPr>
        <p:spPr>
          <a:xfrm>
            <a:off x="467422" y="3944897"/>
            <a:ext cx="2677525" cy="572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Students</a:t>
            </a:r>
            <a:endParaRPr dirty="0"/>
          </a:p>
        </p:txBody>
      </p:sp>
      <p:sp>
        <p:nvSpPr>
          <p:cNvPr id="384" name="Google Shape;384;p43">
            <a:extLst>
              <a:ext uri="{FF2B5EF4-FFF2-40B4-BE49-F238E27FC236}">
                <a16:creationId xmlns:a16="http://schemas.microsoft.com/office/drawing/2014/main" id="{447AD32B-3DDD-71E4-7470-8F4A71C76272}"/>
              </a:ext>
            </a:extLst>
          </p:cNvPr>
          <p:cNvSpPr/>
          <p:nvPr/>
        </p:nvSpPr>
        <p:spPr>
          <a:xfrm>
            <a:off x="1189118" y="1617865"/>
            <a:ext cx="1241012" cy="62153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85" name="Google Shape;385;p43">
            <a:extLst>
              <a:ext uri="{FF2B5EF4-FFF2-40B4-BE49-F238E27FC236}">
                <a16:creationId xmlns:a16="http://schemas.microsoft.com/office/drawing/2014/main" id="{5546EC2A-8794-E316-500B-4FCF58291BEF}"/>
              </a:ext>
            </a:extLst>
          </p:cNvPr>
          <p:cNvSpPr/>
          <p:nvPr/>
        </p:nvSpPr>
        <p:spPr>
          <a:xfrm>
            <a:off x="1189118" y="3388750"/>
            <a:ext cx="1241012" cy="621536"/>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394" name="Google Shape;394;p43">
            <a:extLst>
              <a:ext uri="{FF2B5EF4-FFF2-40B4-BE49-F238E27FC236}">
                <a16:creationId xmlns:a16="http://schemas.microsoft.com/office/drawing/2014/main" id="{E32A6D90-0ADD-3968-5593-971CBE3BB36C}"/>
              </a:ext>
            </a:extLst>
          </p:cNvPr>
          <p:cNvGrpSpPr/>
          <p:nvPr/>
        </p:nvGrpSpPr>
        <p:grpSpPr>
          <a:xfrm>
            <a:off x="1602206" y="3457227"/>
            <a:ext cx="474169" cy="453127"/>
            <a:chOff x="2633105" y="2431859"/>
            <a:chExt cx="363243" cy="328585"/>
          </a:xfrm>
        </p:grpSpPr>
        <p:sp>
          <p:nvSpPr>
            <p:cNvPr id="395" name="Google Shape;395;p43">
              <a:extLst>
                <a:ext uri="{FF2B5EF4-FFF2-40B4-BE49-F238E27FC236}">
                  <a16:creationId xmlns:a16="http://schemas.microsoft.com/office/drawing/2014/main" id="{B83DB80B-5CF1-63E9-2826-879B3C5A3178}"/>
                </a:ext>
              </a:extLst>
            </p:cNvPr>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3">
              <a:extLst>
                <a:ext uri="{FF2B5EF4-FFF2-40B4-BE49-F238E27FC236}">
                  <a16:creationId xmlns:a16="http://schemas.microsoft.com/office/drawing/2014/main" id="{607B4CF1-93E8-A557-D119-1EABF5C124FA}"/>
                </a:ext>
              </a:extLst>
            </p:cNvPr>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3">
              <a:extLst>
                <a:ext uri="{FF2B5EF4-FFF2-40B4-BE49-F238E27FC236}">
                  <a16:creationId xmlns:a16="http://schemas.microsoft.com/office/drawing/2014/main" id="{F9FCBA09-F553-FBA3-32E8-57D3C8B6C9AC}"/>
                </a:ext>
              </a:extLst>
            </p:cNvPr>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3">
              <a:extLst>
                <a:ext uri="{FF2B5EF4-FFF2-40B4-BE49-F238E27FC236}">
                  <a16:creationId xmlns:a16="http://schemas.microsoft.com/office/drawing/2014/main" id="{E0745220-9FAD-B947-9F8C-96D072EB5025}"/>
                </a:ext>
              </a:extLst>
            </p:cNvPr>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3">
              <a:extLst>
                <a:ext uri="{FF2B5EF4-FFF2-40B4-BE49-F238E27FC236}">
                  <a16:creationId xmlns:a16="http://schemas.microsoft.com/office/drawing/2014/main" id="{C7961046-EEB0-E2A7-6C55-02F9D2C2F35F}"/>
                </a:ext>
              </a:extLst>
            </p:cNvPr>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3">
              <a:extLst>
                <a:ext uri="{FF2B5EF4-FFF2-40B4-BE49-F238E27FC236}">
                  <a16:creationId xmlns:a16="http://schemas.microsoft.com/office/drawing/2014/main" id="{A96B7E5E-345A-7A9B-4637-0CF553B55E04}"/>
                </a:ext>
              </a:extLst>
            </p:cNvPr>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3">
              <a:extLst>
                <a:ext uri="{FF2B5EF4-FFF2-40B4-BE49-F238E27FC236}">
                  <a16:creationId xmlns:a16="http://schemas.microsoft.com/office/drawing/2014/main" id="{24202477-EDBB-7058-65F3-559100868D58}"/>
                </a:ext>
              </a:extLst>
            </p:cNvPr>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3">
              <a:extLst>
                <a:ext uri="{FF2B5EF4-FFF2-40B4-BE49-F238E27FC236}">
                  <a16:creationId xmlns:a16="http://schemas.microsoft.com/office/drawing/2014/main" id="{90F88A27-018E-DE2D-3EF5-406E4876040D}"/>
                </a:ext>
              </a:extLst>
            </p:cNvPr>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43">
            <a:extLst>
              <a:ext uri="{FF2B5EF4-FFF2-40B4-BE49-F238E27FC236}">
                <a16:creationId xmlns:a16="http://schemas.microsoft.com/office/drawing/2014/main" id="{B66FD640-B225-AD37-B7B8-ED0BEA1CDB24}"/>
              </a:ext>
            </a:extLst>
          </p:cNvPr>
          <p:cNvGrpSpPr/>
          <p:nvPr/>
        </p:nvGrpSpPr>
        <p:grpSpPr>
          <a:xfrm>
            <a:off x="1577021" y="1739289"/>
            <a:ext cx="474169" cy="373979"/>
            <a:chOff x="3530425" y="1508747"/>
            <a:chExt cx="368175" cy="344594"/>
          </a:xfrm>
        </p:grpSpPr>
        <p:sp>
          <p:nvSpPr>
            <p:cNvPr id="419" name="Google Shape;419;p43">
              <a:extLst>
                <a:ext uri="{FF2B5EF4-FFF2-40B4-BE49-F238E27FC236}">
                  <a16:creationId xmlns:a16="http://schemas.microsoft.com/office/drawing/2014/main" id="{867A20E7-5A6B-1226-2064-B562BAC8BE0B}"/>
                </a:ext>
              </a:extLst>
            </p:cNvPr>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3">
              <a:extLst>
                <a:ext uri="{FF2B5EF4-FFF2-40B4-BE49-F238E27FC236}">
                  <a16:creationId xmlns:a16="http://schemas.microsoft.com/office/drawing/2014/main" id="{290EF984-D3CA-D33A-7B49-1DCAB2398035}"/>
                </a:ext>
              </a:extLst>
            </p:cNvPr>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3">
              <a:extLst>
                <a:ext uri="{FF2B5EF4-FFF2-40B4-BE49-F238E27FC236}">
                  <a16:creationId xmlns:a16="http://schemas.microsoft.com/office/drawing/2014/main" id="{D51A923D-8C7F-3505-86C2-B6131921439D}"/>
                </a:ext>
              </a:extLst>
            </p:cNvPr>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3">
              <a:extLst>
                <a:ext uri="{FF2B5EF4-FFF2-40B4-BE49-F238E27FC236}">
                  <a16:creationId xmlns:a16="http://schemas.microsoft.com/office/drawing/2014/main" id="{9C80A804-63E7-51CE-F8BA-B2DF45443191}"/>
                </a:ext>
              </a:extLst>
            </p:cNvPr>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23" name="Google Shape;423;p43">
            <a:extLst>
              <a:ext uri="{FF2B5EF4-FFF2-40B4-BE49-F238E27FC236}">
                <a16:creationId xmlns:a16="http://schemas.microsoft.com/office/drawing/2014/main" id="{E4B6C417-C52E-336A-2F4D-2901BC47193C}"/>
              </a:ext>
            </a:extLst>
          </p:cNvPr>
          <p:cNvCxnSpPr/>
          <p:nvPr/>
        </p:nvCxnSpPr>
        <p:spPr>
          <a:xfrm>
            <a:off x="2585296" y="1175380"/>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05F68092-EF1E-E76A-500D-187FC0E3DAA9}"/>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AD9C7936-574A-1216-FCEC-EC6A6A8FCE02}"/>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02</a:t>
            </a:r>
          </a:p>
        </p:txBody>
      </p:sp>
      <p:sp>
        <p:nvSpPr>
          <p:cNvPr id="4" name="Google Shape;237;p35">
            <a:extLst>
              <a:ext uri="{FF2B5EF4-FFF2-40B4-BE49-F238E27FC236}">
                <a16:creationId xmlns:a16="http://schemas.microsoft.com/office/drawing/2014/main" id="{05F23E3A-4F38-6447-E6FA-1281C332A022}"/>
              </a:ext>
            </a:extLst>
          </p:cNvPr>
          <p:cNvSpPr txBox="1">
            <a:spLocks/>
          </p:cNvSpPr>
          <p:nvPr/>
        </p:nvSpPr>
        <p:spPr>
          <a:xfrm>
            <a:off x="5670596" y="91234"/>
            <a:ext cx="2526137"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The stakeholders</a:t>
            </a:r>
          </a:p>
        </p:txBody>
      </p:sp>
      <p:sp>
        <p:nvSpPr>
          <p:cNvPr id="23" name="Google Shape;374;p43">
            <a:extLst>
              <a:ext uri="{FF2B5EF4-FFF2-40B4-BE49-F238E27FC236}">
                <a16:creationId xmlns:a16="http://schemas.microsoft.com/office/drawing/2014/main" id="{771602DC-0E41-D107-75A9-095F1947093E}"/>
              </a:ext>
            </a:extLst>
          </p:cNvPr>
          <p:cNvSpPr txBox="1">
            <a:spLocks/>
          </p:cNvSpPr>
          <p:nvPr/>
        </p:nvSpPr>
        <p:spPr>
          <a:xfrm>
            <a:off x="2818033" y="3238012"/>
            <a:ext cx="5378700" cy="12795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9pPr>
          </a:lstStyle>
          <a:p>
            <a:pPr marL="0" indent="0" algn="l"/>
            <a:r>
              <a:rPr lang="en-GB" b="1" dirty="0"/>
              <a:t>By giving students, a more simple and clear process of their obligations it will reduce their and the other stakeholders workload. </a:t>
            </a:r>
          </a:p>
          <a:p>
            <a:pPr marL="285750" indent="-285750" algn="l">
              <a:buFontTx/>
              <a:buChar char="-"/>
            </a:pPr>
            <a:r>
              <a:rPr lang="en-GB" sz="1200" dirty="0"/>
              <a:t>Clear instructions</a:t>
            </a:r>
          </a:p>
          <a:p>
            <a:pPr marL="742950" lvl="1" indent="-285750" algn="l">
              <a:buFontTx/>
              <a:buChar char="-"/>
            </a:pPr>
            <a:r>
              <a:rPr lang="en-GB" sz="1200" dirty="0"/>
              <a:t>Step by step instructions on what to do</a:t>
            </a:r>
          </a:p>
        </p:txBody>
      </p:sp>
    </p:spTree>
    <p:extLst>
      <p:ext uri="{BB962C8B-B14F-4D97-AF65-F5344CB8AC3E}">
        <p14:creationId xmlns:p14="http://schemas.microsoft.com/office/powerpoint/2010/main" val="36356123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p43"/>
          <p:cNvSpPr txBox="1">
            <a:spLocks noGrp="1"/>
          </p:cNvSpPr>
          <p:nvPr>
            <p:ph type="title" idx="15"/>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t>The stakeholders ben</a:t>
            </a:r>
            <a:r>
              <a:rPr lang="en-US" b="1" dirty="0"/>
              <a:t>e</a:t>
            </a:r>
            <a:r>
              <a:rPr lang="en" b="1" dirty="0"/>
              <a:t>fits</a:t>
            </a:r>
            <a:endParaRPr b="1" dirty="0"/>
          </a:p>
        </p:txBody>
      </p:sp>
      <p:sp>
        <p:nvSpPr>
          <p:cNvPr id="373" name="Google Shape;373;p43"/>
          <p:cNvSpPr txBox="1">
            <a:spLocks noGrp="1"/>
          </p:cNvSpPr>
          <p:nvPr>
            <p:ph type="title" idx="2"/>
          </p:nvPr>
        </p:nvSpPr>
        <p:spPr>
          <a:xfrm>
            <a:off x="844072" y="2147811"/>
            <a:ext cx="1924224" cy="572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Clients</a:t>
            </a:r>
            <a:endParaRPr dirty="0"/>
          </a:p>
        </p:txBody>
      </p:sp>
      <p:sp>
        <p:nvSpPr>
          <p:cNvPr id="374" name="Google Shape;374;p43"/>
          <p:cNvSpPr txBox="1">
            <a:spLocks noGrp="1"/>
          </p:cNvSpPr>
          <p:nvPr>
            <p:ph type="subTitle" idx="3"/>
          </p:nvPr>
        </p:nvSpPr>
        <p:spPr>
          <a:xfrm>
            <a:off x="2818032" y="1491855"/>
            <a:ext cx="5444413" cy="107989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pPr>
            <a:r>
              <a:rPr lang="en-GB" b="1" dirty="0"/>
              <a:t>Clients will have an easier time approving or reject students' proposals. And in application forms will make it easier for them to join the program.</a:t>
            </a:r>
          </a:p>
          <a:p>
            <a:pPr marL="285750" lvl="0" indent="-285750" algn="l" rtl="0">
              <a:spcBef>
                <a:spcPts val="0"/>
              </a:spcBef>
              <a:spcAft>
                <a:spcPts val="0"/>
              </a:spcAft>
              <a:buFontTx/>
              <a:buChar char="-"/>
            </a:pPr>
            <a:r>
              <a:rPr lang="en-GB" sz="1200" dirty="0"/>
              <a:t>Application form</a:t>
            </a:r>
          </a:p>
          <a:p>
            <a:pPr marL="742950" lvl="1" indent="-285750" algn="l">
              <a:buFontTx/>
              <a:buChar char="-"/>
            </a:pPr>
            <a:r>
              <a:rPr lang="en-GB" sz="1200" dirty="0"/>
              <a:t>Via application/paper	</a:t>
            </a:r>
          </a:p>
          <a:p>
            <a:pPr marL="285750" lvl="0" indent="-285750" algn="l" rtl="0">
              <a:spcBef>
                <a:spcPts val="0"/>
              </a:spcBef>
              <a:spcAft>
                <a:spcPts val="0"/>
              </a:spcAft>
              <a:buFontTx/>
              <a:buChar char="-"/>
            </a:pPr>
            <a:r>
              <a:rPr lang="en-GB" sz="1200" dirty="0"/>
              <a:t>Concept reviewal</a:t>
            </a:r>
          </a:p>
          <a:p>
            <a:pPr marL="742950" lvl="1" indent="-285750" algn="l">
              <a:buFontTx/>
              <a:buChar char="-"/>
            </a:pPr>
            <a:r>
              <a:rPr lang="en-GB" sz="1200" dirty="0"/>
              <a:t>In application deny/approve</a:t>
            </a:r>
            <a:r>
              <a:rPr lang="en-GB" dirty="0"/>
              <a:t>	</a:t>
            </a:r>
            <a:endParaRPr dirty="0"/>
          </a:p>
        </p:txBody>
      </p:sp>
      <p:sp>
        <p:nvSpPr>
          <p:cNvPr id="376" name="Google Shape;376;p43"/>
          <p:cNvSpPr txBox="1">
            <a:spLocks noGrp="1"/>
          </p:cNvSpPr>
          <p:nvPr>
            <p:ph type="title" idx="6"/>
          </p:nvPr>
        </p:nvSpPr>
        <p:spPr>
          <a:xfrm>
            <a:off x="467422" y="3944897"/>
            <a:ext cx="2677525" cy="572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Audience</a:t>
            </a:r>
            <a:endParaRPr dirty="0"/>
          </a:p>
        </p:txBody>
      </p:sp>
      <p:sp>
        <p:nvSpPr>
          <p:cNvPr id="384" name="Google Shape;384;p43"/>
          <p:cNvSpPr/>
          <p:nvPr/>
        </p:nvSpPr>
        <p:spPr>
          <a:xfrm>
            <a:off x="1189118" y="1617865"/>
            <a:ext cx="1241012" cy="62153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85" name="Google Shape;385;p43"/>
          <p:cNvSpPr/>
          <p:nvPr/>
        </p:nvSpPr>
        <p:spPr>
          <a:xfrm>
            <a:off x="1189118" y="3388750"/>
            <a:ext cx="1241012" cy="621536"/>
          </a:xfrm>
          <a:prstGeom prst="roundRect">
            <a:avLst>
              <a:gd name="adj" fmla="val 50000"/>
            </a:avLst>
          </a:prstGeom>
          <a:no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394" name="Google Shape;394;p43"/>
          <p:cNvGrpSpPr/>
          <p:nvPr/>
        </p:nvGrpSpPr>
        <p:grpSpPr>
          <a:xfrm>
            <a:off x="1602206" y="3457227"/>
            <a:ext cx="474169" cy="453127"/>
            <a:chOff x="2633105" y="2431859"/>
            <a:chExt cx="363243" cy="328585"/>
          </a:xfrm>
        </p:grpSpPr>
        <p:sp>
          <p:nvSpPr>
            <p:cNvPr id="395" name="Google Shape;395;p4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43"/>
          <p:cNvGrpSpPr/>
          <p:nvPr/>
        </p:nvGrpSpPr>
        <p:grpSpPr>
          <a:xfrm>
            <a:off x="1577021" y="1739289"/>
            <a:ext cx="474169" cy="373979"/>
            <a:chOff x="3530425" y="1508747"/>
            <a:chExt cx="368175" cy="344594"/>
          </a:xfrm>
        </p:grpSpPr>
        <p:sp>
          <p:nvSpPr>
            <p:cNvPr id="419" name="Google Shape;419;p4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23" name="Google Shape;423;p43"/>
          <p:cNvCxnSpPr/>
          <p:nvPr/>
        </p:nvCxnSpPr>
        <p:spPr>
          <a:xfrm>
            <a:off x="2584614" y="1175379"/>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11471B62-EE0C-9856-0857-923919A4A2CC}"/>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EA222EA1-2528-62DD-92F8-7C3BA5BB88F0}"/>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02</a:t>
            </a:r>
          </a:p>
        </p:txBody>
      </p:sp>
      <p:sp>
        <p:nvSpPr>
          <p:cNvPr id="4" name="Google Shape;237;p35">
            <a:extLst>
              <a:ext uri="{FF2B5EF4-FFF2-40B4-BE49-F238E27FC236}">
                <a16:creationId xmlns:a16="http://schemas.microsoft.com/office/drawing/2014/main" id="{E61C4E69-E49B-60A7-5751-2F5686388C64}"/>
              </a:ext>
            </a:extLst>
          </p:cNvPr>
          <p:cNvSpPr txBox="1">
            <a:spLocks/>
          </p:cNvSpPr>
          <p:nvPr/>
        </p:nvSpPr>
        <p:spPr>
          <a:xfrm>
            <a:off x="5670596" y="91234"/>
            <a:ext cx="2526137"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The stakeholders</a:t>
            </a:r>
          </a:p>
        </p:txBody>
      </p:sp>
      <p:sp>
        <p:nvSpPr>
          <p:cNvPr id="23" name="Google Shape;374;p43">
            <a:extLst>
              <a:ext uri="{FF2B5EF4-FFF2-40B4-BE49-F238E27FC236}">
                <a16:creationId xmlns:a16="http://schemas.microsoft.com/office/drawing/2014/main" id="{806EB7E2-C4CC-07AB-0E8A-ECBF0EDF20CB}"/>
              </a:ext>
            </a:extLst>
          </p:cNvPr>
          <p:cNvSpPr txBox="1">
            <a:spLocks/>
          </p:cNvSpPr>
          <p:nvPr/>
        </p:nvSpPr>
        <p:spPr>
          <a:xfrm>
            <a:off x="2818033" y="3238012"/>
            <a:ext cx="5378700" cy="95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0"/>
              </a:spcBef>
              <a:spcAft>
                <a:spcPts val="0"/>
              </a:spcAft>
              <a:buClr>
                <a:schemeClr val="dk1"/>
              </a:buClr>
              <a:buSzPts val="1400"/>
              <a:buFont typeface="Catamaran"/>
              <a:buNone/>
              <a:defRPr sz="1400" b="0" i="0" u="none" strike="noStrike" cap="none">
                <a:solidFill>
                  <a:schemeClr val="dk1"/>
                </a:solidFill>
                <a:latin typeface="Catamaran"/>
                <a:ea typeface="Catamaran"/>
                <a:cs typeface="Catamaran"/>
                <a:sym typeface="Catamaran"/>
              </a:defRPr>
            </a:lvl9pPr>
          </a:lstStyle>
          <a:p>
            <a:pPr marL="0" indent="0" algn="l"/>
            <a:r>
              <a:rPr lang="en-GB" b="1" dirty="0"/>
              <a:t>Since the audience hardly interacts with the application their experience won't change much.</a:t>
            </a:r>
          </a:p>
          <a:p>
            <a:pPr marL="285750" indent="-285750" algn="l">
              <a:buFontTx/>
              <a:buChar char="-"/>
            </a:pPr>
            <a:r>
              <a:rPr lang="en-GB" sz="1200" dirty="0"/>
              <a:t>Evaluation form</a:t>
            </a:r>
          </a:p>
          <a:p>
            <a:pPr marL="742950" lvl="1" indent="-285750" algn="l">
              <a:buFontTx/>
              <a:buChar char="-"/>
            </a:pPr>
            <a:r>
              <a:rPr lang="en-GB" sz="1200" dirty="0"/>
              <a:t>QR code/paper</a:t>
            </a:r>
            <a:r>
              <a:rPr lang="en-GB" dirty="0"/>
              <a:t>	</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1A29F16A-808D-DA5F-A136-E0BFFC0EC1E4}"/>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1FAF474D-2EEF-3B9E-BE4F-ABC9AEC575F1}"/>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Universal/Client</a:t>
            </a:r>
            <a:endParaRPr b="1" dirty="0"/>
          </a:p>
        </p:txBody>
      </p:sp>
      <p:sp>
        <p:nvSpPr>
          <p:cNvPr id="429" name="Google Shape;429;p44">
            <a:extLst>
              <a:ext uri="{FF2B5EF4-FFF2-40B4-BE49-F238E27FC236}">
                <a16:creationId xmlns:a16="http://schemas.microsoft.com/office/drawing/2014/main" id="{30F59275-D6E7-BE40-94A3-F417E39BA3B2}"/>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marL="457200" lvl="0" indent="-317500" algn="l" rtl="0">
              <a:spcBef>
                <a:spcPts val="1600"/>
              </a:spcBef>
              <a:spcAft>
                <a:spcPts val="0"/>
              </a:spcAft>
              <a:buSzPts val="1400"/>
              <a:buChar char="●"/>
            </a:pPr>
            <a:r>
              <a:rPr lang="en" dirty="0"/>
              <a:t>Create account</a:t>
            </a:r>
            <a:endParaRPr lang="en-GB" dirty="0"/>
          </a:p>
          <a:p>
            <a:pPr marL="457200" lvl="0" indent="-317500" algn="l" rtl="0">
              <a:spcBef>
                <a:spcPts val="0"/>
              </a:spcBef>
              <a:spcAft>
                <a:spcPts val="0"/>
              </a:spcAft>
              <a:buSzPts val="1400"/>
              <a:buChar char="●"/>
            </a:pPr>
            <a:r>
              <a:rPr lang="en-US" dirty="0"/>
              <a:t>L</a:t>
            </a:r>
            <a:r>
              <a:rPr lang="en" dirty="0"/>
              <a:t>ogin account</a:t>
            </a:r>
          </a:p>
          <a:p>
            <a:pPr marL="457200" lvl="0" indent="-317500" algn="l" rtl="0">
              <a:spcBef>
                <a:spcPts val="0"/>
              </a:spcBef>
              <a:spcAft>
                <a:spcPts val="0"/>
              </a:spcAft>
              <a:buSzPts val="1400"/>
              <a:buChar char="●"/>
            </a:pPr>
            <a:endParaRPr lang="en" dirty="0"/>
          </a:p>
          <a:p>
            <a:pPr marL="139700" lvl="0" indent="0" algn="l" rtl="0">
              <a:spcBef>
                <a:spcPts val="0"/>
              </a:spcBef>
              <a:spcAft>
                <a:spcPts val="0"/>
              </a:spcAft>
              <a:buSzPts val="1400"/>
              <a:buNone/>
            </a:pPr>
            <a:endParaRPr lang="en" dirty="0"/>
          </a:p>
          <a:p>
            <a:pPr marL="139700" lvl="0" indent="0" algn="l" rtl="0">
              <a:spcBef>
                <a:spcPts val="0"/>
              </a:spcBef>
              <a:spcAft>
                <a:spcPts val="0"/>
              </a:spcAft>
              <a:buSzPts val="1400"/>
              <a:buNone/>
            </a:pPr>
            <a:r>
              <a:rPr lang="en-US" dirty="0"/>
              <a:t>E</a:t>
            </a:r>
            <a:r>
              <a:rPr lang="en" dirty="0"/>
              <a:t>xplain</a:t>
            </a:r>
          </a:p>
        </p:txBody>
      </p:sp>
      <p:cxnSp>
        <p:nvCxnSpPr>
          <p:cNvPr id="430" name="Google Shape;430;p44">
            <a:extLst>
              <a:ext uri="{FF2B5EF4-FFF2-40B4-BE49-F238E27FC236}">
                <a16:creationId xmlns:a16="http://schemas.microsoft.com/office/drawing/2014/main" id="{143EAF9A-314B-7BB8-A376-2FA9FB8501BE}"/>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7C0640DA-4A52-B922-7C4E-BB094031A45A}"/>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B834A60A-B368-8940-3CEC-0B5201CEA634}"/>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E638B9CC-0670-2807-46A4-8A0D68A8441B}"/>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pic>
        <p:nvPicPr>
          <p:cNvPr id="6" name="Picture 5">
            <a:extLst>
              <a:ext uri="{FF2B5EF4-FFF2-40B4-BE49-F238E27FC236}">
                <a16:creationId xmlns:a16="http://schemas.microsoft.com/office/drawing/2014/main" id="{4842DC56-B869-20A0-E189-5D06432FA826}"/>
              </a:ext>
            </a:extLst>
          </p:cNvPr>
          <p:cNvPicPr>
            <a:picLocks noChangeAspect="1"/>
          </p:cNvPicPr>
          <p:nvPr/>
        </p:nvPicPr>
        <p:blipFill>
          <a:blip r:embed="rId3"/>
          <a:stretch>
            <a:fillRect/>
          </a:stretch>
        </p:blipFill>
        <p:spPr>
          <a:xfrm>
            <a:off x="3908674" y="1999839"/>
            <a:ext cx="4686706" cy="1882303"/>
          </a:xfrm>
          <a:prstGeom prst="rect">
            <a:avLst/>
          </a:prstGeom>
        </p:spPr>
      </p:pic>
      <p:sp>
        <p:nvSpPr>
          <p:cNvPr id="7" name="Google Shape;429;p44">
            <a:extLst>
              <a:ext uri="{FF2B5EF4-FFF2-40B4-BE49-F238E27FC236}">
                <a16:creationId xmlns:a16="http://schemas.microsoft.com/office/drawing/2014/main" id="{2B051509-4D75-A187-E313-B38B8EAA087A}"/>
              </a:ext>
            </a:extLst>
          </p:cNvPr>
          <p:cNvSpPr txBox="1">
            <a:spLocks/>
          </p:cNvSpPr>
          <p:nvPr/>
        </p:nvSpPr>
        <p:spPr>
          <a:xfrm>
            <a:off x="786682" y="1532084"/>
            <a:ext cx="4180021" cy="38193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Who(explain)?: universal user</a:t>
            </a:r>
          </a:p>
        </p:txBody>
      </p:sp>
      <p:cxnSp>
        <p:nvCxnSpPr>
          <p:cNvPr id="8" name="Google Shape;430;p44">
            <a:extLst>
              <a:ext uri="{FF2B5EF4-FFF2-40B4-BE49-F238E27FC236}">
                <a16:creationId xmlns:a16="http://schemas.microsoft.com/office/drawing/2014/main" id="{BE688187-A856-074C-0D86-215B118F98D4}"/>
              </a:ext>
            </a:extLst>
          </p:cNvPr>
          <p:cNvCxnSpPr/>
          <p:nvPr/>
        </p:nvCxnSpPr>
        <p:spPr>
          <a:xfrm>
            <a:off x="3208636" y="1028008"/>
            <a:ext cx="366000" cy="0"/>
          </a:xfrm>
          <a:prstGeom prst="straightConnector1">
            <a:avLst/>
          </a:prstGeom>
          <a:noFill/>
          <a:ln w="38100"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27642404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475CB6C1-1199-FB6B-6EC1-C6DCD9B20678}"/>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7DFDE828-C384-A011-D37A-E2A49FC148C5}"/>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Universal/Client</a:t>
            </a:r>
            <a:endParaRPr b="1" dirty="0"/>
          </a:p>
        </p:txBody>
      </p:sp>
      <p:sp>
        <p:nvSpPr>
          <p:cNvPr id="429" name="Google Shape;429;p44">
            <a:extLst>
              <a:ext uri="{FF2B5EF4-FFF2-40B4-BE49-F238E27FC236}">
                <a16:creationId xmlns:a16="http://schemas.microsoft.com/office/drawing/2014/main" id="{B22B9B45-DA21-B328-67F0-2693A351959A}"/>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a:spcBef>
                <a:spcPts val="1600"/>
              </a:spcBef>
            </a:pPr>
            <a:r>
              <a:rPr lang="en-GB" dirty="0"/>
              <a:t>Normal flow</a:t>
            </a:r>
          </a:p>
          <a:p>
            <a:pPr marL="939800" lvl="1" indent="-342900" algn="l">
              <a:buFont typeface="+mj-lt"/>
              <a:buAutoNum type="arabicPeriod"/>
            </a:pPr>
            <a:r>
              <a:rPr lang="en-GB" dirty="0"/>
              <a:t>step 1</a:t>
            </a:r>
          </a:p>
          <a:p>
            <a:pPr marL="457200" lvl="0" indent="-317500" algn="l" rtl="0">
              <a:spcBef>
                <a:spcPts val="1600"/>
              </a:spcBef>
              <a:spcAft>
                <a:spcPts val="0"/>
              </a:spcAft>
              <a:buSzPts val="1400"/>
              <a:buChar char="●"/>
            </a:pPr>
            <a:r>
              <a:rPr lang="en-GB" dirty="0"/>
              <a:t>Alternatives</a:t>
            </a:r>
          </a:p>
          <a:p>
            <a:pPr marL="139700" lvl="0" indent="0" algn="l" rtl="0">
              <a:spcBef>
                <a:spcPts val="1600"/>
              </a:spcBef>
              <a:spcAft>
                <a:spcPts val="0"/>
              </a:spcAft>
              <a:buSzPts val="1400"/>
              <a:buNone/>
            </a:pPr>
            <a:r>
              <a:rPr lang="en-GB" dirty="0"/>
              <a:t> </a:t>
            </a:r>
          </a:p>
        </p:txBody>
      </p:sp>
      <p:cxnSp>
        <p:nvCxnSpPr>
          <p:cNvPr id="430" name="Google Shape;430;p44">
            <a:extLst>
              <a:ext uri="{FF2B5EF4-FFF2-40B4-BE49-F238E27FC236}">
                <a16:creationId xmlns:a16="http://schemas.microsoft.com/office/drawing/2014/main" id="{FA762282-5454-643E-543B-6E63C5FA36BB}"/>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F5ADEF4B-4906-1A8D-25A0-CA1B9082598E}"/>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EB3B366E-61B2-8A35-B42C-CD48F614708A}"/>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F928D033-D6C4-95D7-D6E3-D7D0AC08E8D2}"/>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pic>
        <p:nvPicPr>
          <p:cNvPr id="6" name="Picture 5">
            <a:extLst>
              <a:ext uri="{FF2B5EF4-FFF2-40B4-BE49-F238E27FC236}">
                <a16:creationId xmlns:a16="http://schemas.microsoft.com/office/drawing/2014/main" id="{C3B3D3C2-1302-C4FF-C1B7-E48410AF25F7}"/>
              </a:ext>
            </a:extLst>
          </p:cNvPr>
          <p:cNvPicPr>
            <a:picLocks noChangeAspect="1"/>
          </p:cNvPicPr>
          <p:nvPr/>
        </p:nvPicPr>
        <p:blipFill>
          <a:blip r:embed="rId3"/>
          <a:stretch>
            <a:fillRect/>
          </a:stretch>
        </p:blipFill>
        <p:spPr>
          <a:xfrm>
            <a:off x="3908674" y="1999839"/>
            <a:ext cx="4686706" cy="1882303"/>
          </a:xfrm>
          <a:prstGeom prst="rect">
            <a:avLst/>
          </a:prstGeom>
        </p:spPr>
      </p:pic>
      <p:sp>
        <p:nvSpPr>
          <p:cNvPr id="7" name="Google Shape;429;p44">
            <a:extLst>
              <a:ext uri="{FF2B5EF4-FFF2-40B4-BE49-F238E27FC236}">
                <a16:creationId xmlns:a16="http://schemas.microsoft.com/office/drawing/2014/main" id="{A3BB7AB5-21B3-2B5D-5D4F-16635DE870C2}"/>
              </a:ext>
            </a:extLst>
          </p:cNvPr>
          <p:cNvSpPr txBox="1">
            <a:spLocks/>
          </p:cNvSpPr>
          <p:nvPr/>
        </p:nvSpPr>
        <p:spPr>
          <a:xfrm>
            <a:off x="786682" y="1532084"/>
            <a:ext cx="4180021" cy="5727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Who(explain)?: Client submit training session information</a:t>
            </a:r>
          </a:p>
        </p:txBody>
      </p:sp>
      <p:cxnSp>
        <p:nvCxnSpPr>
          <p:cNvPr id="8" name="Google Shape;430;p44">
            <a:extLst>
              <a:ext uri="{FF2B5EF4-FFF2-40B4-BE49-F238E27FC236}">
                <a16:creationId xmlns:a16="http://schemas.microsoft.com/office/drawing/2014/main" id="{ADB2797E-0948-C207-A7F6-2C7BB08F0715}"/>
              </a:ext>
            </a:extLst>
          </p:cNvPr>
          <p:cNvCxnSpPr/>
          <p:nvPr/>
        </p:nvCxnSpPr>
        <p:spPr>
          <a:xfrm>
            <a:off x="3208636" y="1028008"/>
            <a:ext cx="366000" cy="0"/>
          </a:xfrm>
          <a:prstGeom prst="straightConnector1">
            <a:avLst/>
          </a:prstGeom>
          <a:noFill/>
          <a:ln w="38100"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6972725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7">
          <a:extLst>
            <a:ext uri="{FF2B5EF4-FFF2-40B4-BE49-F238E27FC236}">
              <a16:creationId xmlns:a16="http://schemas.microsoft.com/office/drawing/2014/main" id="{23F2188C-58BA-6FEE-93FA-1C8C017B7FAB}"/>
            </a:ext>
          </a:extLst>
        </p:cNvPr>
        <p:cNvGrpSpPr/>
        <p:nvPr/>
      </p:nvGrpSpPr>
      <p:grpSpPr>
        <a:xfrm>
          <a:off x="0" y="0"/>
          <a:ext cx="0" cy="0"/>
          <a:chOff x="0" y="0"/>
          <a:chExt cx="0" cy="0"/>
        </a:xfrm>
      </p:grpSpPr>
      <p:sp>
        <p:nvSpPr>
          <p:cNvPr id="428" name="Google Shape;428;p44">
            <a:extLst>
              <a:ext uri="{FF2B5EF4-FFF2-40B4-BE49-F238E27FC236}">
                <a16:creationId xmlns:a16="http://schemas.microsoft.com/office/drawing/2014/main" id="{99B4472C-38D2-AE5D-DC80-2BF6761DF0CD}"/>
              </a:ext>
            </a:extLst>
          </p:cNvPr>
          <p:cNvSpPr txBox="1">
            <a:spLocks noGrp="1"/>
          </p:cNvSpPr>
          <p:nvPr>
            <p:ph type="title"/>
          </p:nvPr>
        </p:nvSpPr>
        <p:spPr>
          <a:xfrm>
            <a:off x="713224" y="541125"/>
            <a:ext cx="4549509"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b="1" dirty="0"/>
              <a:t>Universal/Client</a:t>
            </a:r>
            <a:endParaRPr b="1" dirty="0"/>
          </a:p>
        </p:txBody>
      </p:sp>
      <p:sp>
        <p:nvSpPr>
          <p:cNvPr id="429" name="Google Shape;429;p44">
            <a:extLst>
              <a:ext uri="{FF2B5EF4-FFF2-40B4-BE49-F238E27FC236}">
                <a16:creationId xmlns:a16="http://schemas.microsoft.com/office/drawing/2014/main" id="{CADC34A7-A836-7F34-6BE2-99A1B5838A2D}"/>
              </a:ext>
            </a:extLst>
          </p:cNvPr>
          <p:cNvSpPr txBox="1">
            <a:spLocks noGrp="1"/>
          </p:cNvSpPr>
          <p:nvPr>
            <p:ph type="subTitle" idx="1"/>
          </p:nvPr>
        </p:nvSpPr>
        <p:spPr>
          <a:xfrm>
            <a:off x="713225" y="1999839"/>
            <a:ext cx="3121992" cy="2197191"/>
          </a:xfrm>
          <a:prstGeom prst="rect">
            <a:avLst/>
          </a:prstGeom>
        </p:spPr>
        <p:txBody>
          <a:bodyPr spcFirstLastPara="1" wrap="square" lIns="91425" tIns="91425" rIns="91425" bIns="91425" anchor="t" anchorCtr="0">
            <a:noAutofit/>
          </a:bodyPr>
          <a:lstStyle/>
          <a:p>
            <a:pPr>
              <a:spcBef>
                <a:spcPts val="1600"/>
              </a:spcBef>
            </a:pPr>
            <a:r>
              <a:rPr lang="en-GB" dirty="0"/>
              <a:t>Normal flow</a:t>
            </a:r>
          </a:p>
          <a:p>
            <a:pPr marL="939800" lvl="1" indent="-342900" algn="l">
              <a:buFont typeface="+mj-lt"/>
              <a:buAutoNum type="arabicPeriod"/>
            </a:pPr>
            <a:r>
              <a:rPr lang="en-GB" dirty="0"/>
              <a:t>step 1</a:t>
            </a:r>
          </a:p>
          <a:p>
            <a:pPr marL="457200" lvl="0" indent="-317500" algn="l" rtl="0">
              <a:spcBef>
                <a:spcPts val="1600"/>
              </a:spcBef>
              <a:spcAft>
                <a:spcPts val="0"/>
              </a:spcAft>
              <a:buSzPts val="1400"/>
              <a:buChar char="●"/>
            </a:pPr>
            <a:r>
              <a:rPr lang="en-GB" dirty="0"/>
              <a:t>Alternatives</a:t>
            </a:r>
          </a:p>
          <a:p>
            <a:pPr marL="457200" lvl="0" indent="-317500" algn="l" rtl="0">
              <a:spcBef>
                <a:spcPts val="1600"/>
              </a:spcBef>
              <a:spcAft>
                <a:spcPts val="0"/>
              </a:spcAft>
              <a:buSzPts val="1400"/>
              <a:buChar char="●"/>
            </a:pPr>
            <a:endParaRPr lang="en-GB" dirty="0"/>
          </a:p>
          <a:p>
            <a:pPr marL="139700" lvl="0" indent="0" algn="l" rtl="0">
              <a:spcBef>
                <a:spcPts val="1600"/>
              </a:spcBef>
              <a:spcAft>
                <a:spcPts val="0"/>
              </a:spcAft>
              <a:buSzPts val="1400"/>
              <a:buNone/>
            </a:pPr>
            <a:r>
              <a:rPr lang="en-GB" dirty="0"/>
              <a:t>*explain fill-in </a:t>
            </a:r>
            <a:r>
              <a:rPr lang="en-GB" dirty="0" err="1"/>
              <a:t>evauation</a:t>
            </a:r>
            <a:r>
              <a:rPr lang="en-GB" dirty="0"/>
              <a:t>* </a:t>
            </a:r>
          </a:p>
        </p:txBody>
      </p:sp>
      <p:cxnSp>
        <p:nvCxnSpPr>
          <p:cNvPr id="430" name="Google Shape;430;p44">
            <a:extLst>
              <a:ext uri="{FF2B5EF4-FFF2-40B4-BE49-F238E27FC236}">
                <a16:creationId xmlns:a16="http://schemas.microsoft.com/office/drawing/2014/main" id="{27D2F99B-48EB-68EF-6613-2C6ADB55C82D}"/>
              </a:ext>
            </a:extLst>
          </p:cNvPr>
          <p:cNvCxnSpPr/>
          <p:nvPr/>
        </p:nvCxnSpPr>
        <p:spPr>
          <a:xfrm>
            <a:off x="786682" y="1028008"/>
            <a:ext cx="366000" cy="0"/>
          </a:xfrm>
          <a:prstGeom prst="straightConnector1">
            <a:avLst/>
          </a:prstGeom>
          <a:noFill/>
          <a:ln w="38100" cap="flat" cmpd="sng">
            <a:solidFill>
              <a:schemeClr val="lt2"/>
            </a:solidFill>
            <a:prstDash val="solid"/>
            <a:round/>
            <a:headEnd type="none" w="med" len="med"/>
            <a:tailEnd type="none" w="med" len="med"/>
          </a:ln>
        </p:spPr>
      </p:cxnSp>
      <p:sp>
        <p:nvSpPr>
          <p:cNvPr id="2" name="Google Shape;198;p32">
            <a:extLst>
              <a:ext uri="{FF2B5EF4-FFF2-40B4-BE49-F238E27FC236}">
                <a16:creationId xmlns:a16="http://schemas.microsoft.com/office/drawing/2014/main" id="{F9A5FBF2-1655-DE29-DBFA-DDA5519D1720}"/>
              </a:ext>
            </a:extLst>
          </p:cNvPr>
          <p:cNvSpPr/>
          <p:nvPr/>
        </p:nvSpPr>
        <p:spPr>
          <a:xfrm>
            <a:off x="8209865" y="91234"/>
            <a:ext cx="703890" cy="421916"/>
          </a:xfrm>
          <a:prstGeom prst="roundRect">
            <a:avLst>
              <a:gd name="adj" fmla="val 5000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 name="Google Shape;212;p32">
            <a:extLst>
              <a:ext uri="{FF2B5EF4-FFF2-40B4-BE49-F238E27FC236}">
                <a16:creationId xmlns:a16="http://schemas.microsoft.com/office/drawing/2014/main" id="{260ABB76-331B-1876-014C-53EF1659116C}"/>
              </a:ext>
            </a:extLst>
          </p:cNvPr>
          <p:cNvSpPr txBox="1">
            <a:spLocks/>
          </p:cNvSpPr>
          <p:nvPr/>
        </p:nvSpPr>
        <p:spPr>
          <a:xfrm>
            <a:off x="8262445" y="64884"/>
            <a:ext cx="603247" cy="4482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r>
              <a:rPr lang="en" sz="2000" dirty="0"/>
              <a:t>03</a:t>
            </a:r>
          </a:p>
        </p:txBody>
      </p:sp>
      <p:sp>
        <p:nvSpPr>
          <p:cNvPr id="4" name="Google Shape;237;p35">
            <a:extLst>
              <a:ext uri="{FF2B5EF4-FFF2-40B4-BE49-F238E27FC236}">
                <a16:creationId xmlns:a16="http://schemas.microsoft.com/office/drawing/2014/main" id="{DA23847C-7705-A612-930D-118FD63DCB65}"/>
              </a:ext>
            </a:extLst>
          </p:cNvPr>
          <p:cNvSpPr txBox="1">
            <a:spLocks/>
          </p:cNvSpPr>
          <p:nvPr/>
        </p:nvSpPr>
        <p:spPr>
          <a:xfrm>
            <a:off x="6413958" y="91234"/>
            <a:ext cx="1782775" cy="42191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1pPr>
            <a:lvl2pPr marR="0" lvl="1"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2pPr>
            <a:lvl3pPr marR="0" lvl="2"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3pPr>
            <a:lvl4pPr marR="0" lvl="3"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4pPr>
            <a:lvl5pPr marR="0" lvl="4"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5pPr>
            <a:lvl6pPr marR="0" lvl="5"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6pPr>
            <a:lvl7pPr marR="0" lvl="6"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7pPr>
            <a:lvl8pPr marR="0" lvl="7"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8pPr>
            <a:lvl9pPr marR="0" lvl="8" algn="ctr" rtl="0">
              <a:lnSpc>
                <a:spcPct val="100000"/>
              </a:lnSpc>
              <a:spcBef>
                <a:spcPts val="0"/>
              </a:spcBef>
              <a:spcAft>
                <a:spcPts val="0"/>
              </a:spcAft>
              <a:buClr>
                <a:schemeClr val="dk1"/>
              </a:buClr>
              <a:buSzPts val="2500"/>
              <a:buFont typeface="Lexend Deca"/>
              <a:buNone/>
              <a:defRPr sz="2500" b="0" i="0" u="none" strike="noStrike" cap="none">
                <a:solidFill>
                  <a:schemeClr val="dk1"/>
                </a:solidFill>
                <a:latin typeface="Lexend Deca"/>
                <a:ea typeface="Lexend Deca"/>
                <a:cs typeface="Lexend Deca"/>
                <a:sym typeface="Lexend Deca"/>
              </a:defRPr>
            </a:lvl9pPr>
          </a:lstStyle>
          <a:p>
            <a:pPr algn="r"/>
            <a:r>
              <a:rPr lang="en-US" sz="1800" dirty="0"/>
              <a:t>UC Diagram</a:t>
            </a:r>
          </a:p>
        </p:txBody>
      </p:sp>
      <p:pic>
        <p:nvPicPr>
          <p:cNvPr id="6" name="Picture 5">
            <a:extLst>
              <a:ext uri="{FF2B5EF4-FFF2-40B4-BE49-F238E27FC236}">
                <a16:creationId xmlns:a16="http://schemas.microsoft.com/office/drawing/2014/main" id="{9EF28B83-D69E-DF5B-F9F1-426DD215B0A5}"/>
              </a:ext>
            </a:extLst>
          </p:cNvPr>
          <p:cNvPicPr>
            <a:picLocks noChangeAspect="1"/>
          </p:cNvPicPr>
          <p:nvPr/>
        </p:nvPicPr>
        <p:blipFill>
          <a:blip r:embed="rId3"/>
          <a:stretch>
            <a:fillRect/>
          </a:stretch>
        </p:blipFill>
        <p:spPr>
          <a:xfrm>
            <a:off x="3908674" y="1999839"/>
            <a:ext cx="4686706" cy="1882303"/>
          </a:xfrm>
          <a:prstGeom prst="rect">
            <a:avLst/>
          </a:prstGeom>
        </p:spPr>
      </p:pic>
      <p:sp>
        <p:nvSpPr>
          <p:cNvPr id="7" name="Google Shape;429;p44">
            <a:extLst>
              <a:ext uri="{FF2B5EF4-FFF2-40B4-BE49-F238E27FC236}">
                <a16:creationId xmlns:a16="http://schemas.microsoft.com/office/drawing/2014/main" id="{0BBF53F1-F114-38B7-9135-6EA8BF1081D5}"/>
              </a:ext>
            </a:extLst>
          </p:cNvPr>
          <p:cNvSpPr txBox="1">
            <a:spLocks/>
          </p:cNvSpPr>
          <p:nvPr/>
        </p:nvSpPr>
        <p:spPr>
          <a:xfrm>
            <a:off x="786682" y="1532084"/>
            <a:ext cx="4180021" cy="5727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1pPr>
            <a:lvl2pPr marL="914400" marR="0" lvl="1"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2pPr>
            <a:lvl3pPr marL="1371600" marR="0" lvl="2"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3pPr>
            <a:lvl4pPr marL="1828800" marR="0" lvl="3"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4pPr>
            <a:lvl5pPr marL="2286000" marR="0" lvl="4"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5pPr>
            <a:lvl6pPr marL="2743200" marR="0" lvl="5"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6pPr>
            <a:lvl7pPr marL="3200400" marR="0" lvl="6"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7pPr>
            <a:lvl8pPr marL="3657600" marR="0" lvl="7" indent="-317500" algn="ctr" rtl="0">
              <a:lnSpc>
                <a:spcPct val="100000"/>
              </a:lnSpc>
              <a:spcBef>
                <a:spcPts val="1600"/>
              </a:spcBef>
              <a:spcAft>
                <a:spcPts val="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8pPr>
            <a:lvl9pPr marL="4114800" marR="0" lvl="8" indent="-317500" algn="ctr" rtl="0">
              <a:lnSpc>
                <a:spcPct val="100000"/>
              </a:lnSpc>
              <a:spcBef>
                <a:spcPts val="1600"/>
              </a:spcBef>
              <a:spcAft>
                <a:spcPts val="1600"/>
              </a:spcAft>
              <a:buClr>
                <a:schemeClr val="dk1"/>
              </a:buClr>
              <a:buSzPts val="1400"/>
              <a:buFont typeface="Catamaran"/>
              <a:buChar char="■"/>
              <a:defRPr sz="1400" b="0" i="0" u="none" strike="noStrike" cap="none">
                <a:solidFill>
                  <a:schemeClr val="dk1"/>
                </a:solidFill>
                <a:latin typeface="Catamaran"/>
                <a:ea typeface="Catamaran"/>
                <a:cs typeface="Catamaran"/>
                <a:sym typeface="Catamaran"/>
              </a:defRPr>
            </a:lvl9pPr>
          </a:lstStyle>
          <a:p>
            <a:pPr marL="0" indent="0">
              <a:buFont typeface="Catamaran"/>
              <a:buNone/>
            </a:pPr>
            <a:r>
              <a:rPr lang="en-GB" dirty="0"/>
              <a:t>Who(explain)?: Client review finished training session</a:t>
            </a:r>
          </a:p>
        </p:txBody>
      </p:sp>
      <p:cxnSp>
        <p:nvCxnSpPr>
          <p:cNvPr id="8" name="Google Shape;430;p44">
            <a:extLst>
              <a:ext uri="{FF2B5EF4-FFF2-40B4-BE49-F238E27FC236}">
                <a16:creationId xmlns:a16="http://schemas.microsoft.com/office/drawing/2014/main" id="{A2F4CC58-EF64-54BC-6C98-6E8C37CC7279}"/>
              </a:ext>
            </a:extLst>
          </p:cNvPr>
          <p:cNvCxnSpPr/>
          <p:nvPr/>
        </p:nvCxnSpPr>
        <p:spPr>
          <a:xfrm>
            <a:off x="3208636" y="1028008"/>
            <a:ext cx="366000" cy="0"/>
          </a:xfrm>
          <a:prstGeom prst="straightConnector1">
            <a:avLst/>
          </a:prstGeom>
          <a:noFill/>
          <a:ln w="38100"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3427202206"/>
      </p:ext>
    </p:extLst>
  </p:cSld>
  <p:clrMapOvr>
    <a:masterClrMapping/>
  </p:clrMapOvr>
</p:sld>
</file>

<file path=ppt/theme/theme1.xml><?xml version="1.0" encoding="utf-8"?>
<a:theme xmlns:a="http://schemas.openxmlformats.org/drawingml/2006/main" name="Pastel Minimalist Elegant Lines Portfolio by Slidesgo">
  <a:themeElements>
    <a:clrScheme name="Simple Light">
      <a:dk1>
        <a:srgbClr val="191919"/>
      </a:dk1>
      <a:lt1>
        <a:srgbClr val="E7E4F1"/>
      </a:lt1>
      <a:dk2>
        <a:srgbClr val="F5F3ED"/>
      </a:dk2>
      <a:lt2>
        <a:srgbClr val="FFE0A7"/>
      </a:lt2>
      <a:accent1>
        <a:srgbClr val="F9CFD0"/>
      </a:accent1>
      <a:accent2>
        <a:srgbClr val="D9CFDE"/>
      </a:accent2>
      <a:accent3>
        <a:srgbClr val="D2DAE9"/>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TotalTime>
  <Words>1824</Words>
  <Application>Microsoft Office PowerPoint</Application>
  <PresentationFormat>On-screen Show (16:9)</PresentationFormat>
  <Paragraphs>327</Paragraphs>
  <Slides>49</Slides>
  <Notes>49</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49</vt:i4>
      </vt:variant>
    </vt:vector>
  </HeadingPairs>
  <TitlesOfParts>
    <vt:vector size="60" baseType="lpstr">
      <vt:lpstr>Proxima Nova</vt:lpstr>
      <vt:lpstr>Arial</vt:lpstr>
      <vt:lpstr>Catamaran</vt:lpstr>
      <vt:lpstr>Roboto Medium</vt:lpstr>
      <vt:lpstr>Calibri</vt:lpstr>
      <vt:lpstr>Prompt</vt:lpstr>
      <vt:lpstr>Bebas Neue</vt:lpstr>
      <vt:lpstr>Lexend Deca</vt:lpstr>
      <vt:lpstr>Amatic SC</vt:lpstr>
      <vt:lpstr>Pastel Minimalist Elegant Lines Portfolio by Slidesgo</vt:lpstr>
      <vt:lpstr>Slidesgo Final Pages</vt:lpstr>
      <vt:lpstr>Project Assignment System</vt:lpstr>
      <vt:lpstr>Business case</vt:lpstr>
      <vt:lpstr>Current situation</vt:lpstr>
      <vt:lpstr>Main objectives</vt:lpstr>
      <vt:lpstr>The stakeholders benefits</vt:lpstr>
      <vt:lpstr>The stakeholders benefits</vt:lpstr>
      <vt:lpstr>Universal/Client</vt:lpstr>
      <vt:lpstr>Universal/Client</vt:lpstr>
      <vt:lpstr>Universal/Client</vt:lpstr>
      <vt:lpstr>Student</vt:lpstr>
      <vt:lpstr>Student</vt:lpstr>
      <vt:lpstr>Teacher/Admin</vt:lpstr>
      <vt:lpstr>Other</vt:lpstr>
      <vt:lpstr>Thanks!</vt:lpstr>
      <vt:lpstr>Buseniss case</vt:lpstr>
      <vt:lpstr>About me</vt:lpstr>
      <vt:lpstr>—Someone Famous</vt:lpstr>
      <vt:lpstr>What I do</vt:lpstr>
      <vt:lpstr>My resume</vt:lpstr>
      <vt:lpstr>My work Area 01</vt:lpstr>
      <vt:lpstr>Project 1</vt:lpstr>
      <vt:lpstr>My work Area 02</vt:lpstr>
      <vt:lpstr>Places where I’ve worked</vt:lpstr>
      <vt:lpstr>Languages</vt:lpstr>
      <vt:lpstr>Awesome words</vt:lpstr>
      <vt:lpstr>236,985</vt:lpstr>
      <vt:lpstr>A picture is worth a thousand words</vt:lpstr>
      <vt:lpstr>2010</vt:lpstr>
      <vt:lpstr>Tablet mockup</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Alex van Poppel</cp:lastModifiedBy>
  <cp:revision>10</cp:revision>
  <dcterms:modified xsi:type="dcterms:W3CDTF">2024-10-18T12:37:11Z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c337be75-dfbb-4261-9834-ac247c7dde13_Enabled">
    <vt:lpwstr>true</vt:lpwstr>
  </property>
  <property fmtid="{D5CDD505-2E9C-101B-9397-08002B2CF9AE}" pid="3" name="MSIP_Label_c337be75-dfbb-4261-9834-ac247c7dde13_SetDate">
    <vt:lpwstr>2024-10-18T11:26:33Z</vt:lpwstr>
  </property>
  <property fmtid="{D5CDD505-2E9C-101B-9397-08002B2CF9AE}" pid="4" name="MSIP_Label_c337be75-dfbb-4261-9834-ac247c7dde13_Method">
    <vt:lpwstr>Standard</vt:lpwstr>
  </property>
  <property fmtid="{D5CDD505-2E9C-101B-9397-08002B2CF9AE}" pid="5" name="MSIP_Label_c337be75-dfbb-4261-9834-ac247c7dde13_Name">
    <vt:lpwstr>Algemeen</vt:lpwstr>
  </property>
  <property fmtid="{D5CDD505-2E9C-101B-9397-08002B2CF9AE}" pid="6" name="MSIP_Label_c337be75-dfbb-4261-9834-ac247c7dde13_SiteId">
    <vt:lpwstr>77d33cc5-c9b4-4766-95c7-ed5b515e1cce</vt:lpwstr>
  </property>
  <property fmtid="{D5CDD505-2E9C-101B-9397-08002B2CF9AE}" pid="7" name="MSIP_Label_c337be75-dfbb-4261-9834-ac247c7dde13_ActionId">
    <vt:lpwstr>8e92fce9-27f5-4c0a-83db-8433b641c8ae</vt:lpwstr>
  </property>
  <property fmtid="{D5CDD505-2E9C-101B-9397-08002B2CF9AE}" pid="8" name="MSIP_Label_c337be75-dfbb-4261-9834-ac247c7dde13_ContentBits">
    <vt:lpwstr>0</vt:lpwstr>
  </property>
</Properties>
</file>